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4"/>
  </p:sldMasterIdLst>
  <p:notesMasterIdLst>
    <p:notesMasterId r:id="rId29"/>
  </p:notesMasterIdLst>
  <p:sldIdLst>
    <p:sldId id="256" r:id="rId5"/>
    <p:sldId id="309" r:id="rId6"/>
    <p:sldId id="322" r:id="rId7"/>
    <p:sldId id="260" r:id="rId8"/>
    <p:sldId id="321" r:id="rId9"/>
    <p:sldId id="336" r:id="rId10"/>
    <p:sldId id="316" r:id="rId11"/>
    <p:sldId id="328" r:id="rId12"/>
    <p:sldId id="329" r:id="rId13"/>
    <p:sldId id="313" r:id="rId14"/>
    <p:sldId id="314" r:id="rId15"/>
    <p:sldId id="317" r:id="rId16"/>
    <p:sldId id="331" r:id="rId17"/>
    <p:sldId id="261" r:id="rId18"/>
    <p:sldId id="319" r:id="rId19"/>
    <p:sldId id="320" r:id="rId20"/>
    <p:sldId id="324" r:id="rId21"/>
    <p:sldId id="327" r:id="rId22"/>
    <p:sldId id="325" r:id="rId23"/>
    <p:sldId id="326" r:id="rId24"/>
    <p:sldId id="333" r:id="rId25"/>
    <p:sldId id="335" r:id="rId26"/>
    <p:sldId id="334" r:id="rId27"/>
    <p:sldId id="330" r:id="rId28"/>
  </p:sldIdLst>
  <p:sldSz cx="9144000" cy="5143500" type="screen16x9"/>
  <p:notesSz cx="6858000" cy="9144000"/>
  <p:embeddedFontLst>
    <p:embeddedFont>
      <p:font typeface="Bebas Neue" panose="020B0606020202050201" pitchFamily="34" charset="77"/>
      <p:regular r:id="rId30"/>
    </p:embeddedFont>
    <p:embeddedFont>
      <p:font typeface="Calibri" panose="020F0502020204030204" pitchFamily="34" charset="0"/>
      <p:regular r:id="rId31"/>
      <p:bold r:id="rId32"/>
      <p:italic r:id="rId33"/>
      <p:boldItalic r:id="rId34"/>
    </p:embeddedFont>
    <p:embeddedFont>
      <p:font typeface="Gabriola" pitchFamily="82" charset="0"/>
      <p:regular r:id="rId35"/>
    </p:embeddedFont>
    <p:embeddedFont>
      <p:font typeface="Questrial" pitchFamily="2" charset="77"/>
      <p:regular r:id="rId36"/>
    </p:embeddedFont>
    <p:embeddedFont>
      <p:font typeface="Syne" pitchFamily="2" charset="77"/>
      <p:regular r:id="rId37"/>
      <p:bold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EE7835-E355-2DCF-ECF8-7A8FD3E88E43}" v="158" dt="2023-04-30T07:00:37.773"/>
    <p1510:client id="{9B97BB59-E10E-F952-83A3-79DC495ED888}" v="4" dt="2023-04-30T18:30:07.703"/>
    <p1510:client id="{D300CB0C-901C-BC42-874B-DB06A74972B9}" v="543" dt="2023-04-30T04:46:57.220"/>
    <p1510:client id="{E75C949C-827E-494E-85EA-E729A4AB24ED}" v="2952" dt="2023-04-29T20:04:36.784"/>
    <p1510:client id="{F0296CA2-0220-8A91-89D1-522941B2AAB2}" v="101" dt="2023-04-30T06:55:23.720"/>
  </p1510:revLst>
</p1510:revInfo>
</file>

<file path=ppt/tableStyles.xml><?xml version="1.0" encoding="utf-8"?>
<a:tblStyleLst xmlns:a="http://schemas.openxmlformats.org/drawingml/2006/main" def="{0F8DE266-31BD-49D6-AB8B-4C04E8D90B22}">
  <a:tblStyle styleId="{0F8DE266-31BD-49D6-AB8B-4C04E8D90B2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07"/>
  </p:normalViewPr>
  <p:slideViewPr>
    <p:cSldViewPr snapToGrid="0">
      <p:cViewPr varScale="1">
        <p:scale>
          <a:sx n="141" d="100"/>
          <a:sy n="141" d="100"/>
        </p:scale>
        <p:origin x="808"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font" Target="fonts/font5.fntdata"/><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7.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font" Target="fonts/font9.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vakar, Kruthagama" userId="S::kxd220014@utdallas.edu::1118c855-f50d-4475-be94-4db4853d785f" providerId="AD" clId="Web-{3BEE7835-E355-2DCF-ECF8-7A8FD3E88E43}"/>
    <pc:docChg chg="modSld">
      <pc:chgData name="Divakar, Kruthagama" userId="S::kxd220014@utdallas.edu::1118c855-f50d-4475-be94-4db4853d785f" providerId="AD" clId="Web-{3BEE7835-E355-2DCF-ECF8-7A8FD3E88E43}" dt="2023-04-30T07:00:37.773" v="88" actId="20577"/>
      <pc:docMkLst>
        <pc:docMk/>
      </pc:docMkLst>
      <pc:sldChg chg="addSp modSp">
        <pc:chgData name="Divakar, Kruthagama" userId="S::kxd220014@utdallas.edu::1118c855-f50d-4475-be94-4db4853d785f" providerId="AD" clId="Web-{3BEE7835-E355-2DCF-ECF8-7A8FD3E88E43}" dt="2023-04-30T07:00:37.773" v="88" actId="20577"/>
        <pc:sldMkLst>
          <pc:docMk/>
          <pc:sldMk cId="4140414622" sldId="335"/>
        </pc:sldMkLst>
        <pc:spChg chg="add mod">
          <ac:chgData name="Divakar, Kruthagama" userId="S::kxd220014@utdallas.edu::1118c855-f50d-4475-be94-4db4853d785f" providerId="AD" clId="Web-{3BEE7835-E355-2DCF-ECF8-7A8FD3E88E43}" dt="2023-04-30T07:00:37.773" v="88" actId="20577"/>
          <ac:spMkLst>
            <pc:docMk/>
            <pc:sldMk cId="4140414622" sldId="335"/>
            <ac:spMk id="5" creationId="{6777AFD8-5DA2-8298-3F07-AB52BE68A95D}"/>
          </ac:spMkLst>
        </pc:spChg>
        <pc:picChg chg="mod">
          <ac:chgData name="Divakar, Kruthagama" userId="S::kxd220014@utdallas.edu::1118c855-f50d-4475-be94-4db4853d785f" providerId="AD" clId="Web-{3BEE7835-E355-2DCF-ECF8-7A8FD3E88E43}" dt="2023-04-30T06:57:43.498" v="1" actId="1076"/>
          <ac:picMkLst>
            <pc:docMk/>
            <pc:sldMk cId="4140414622" sldId="335"/>
            <ac:picMk id="3" creationId="{954CFF14-4BAD-6EA3-FD57-464BD88D11CE}"/>
          </ac:picMkLst>
        </pc:picChg>
      </pc:sldChg>
    </pc:docChg>
  </pc:docChgLst>
  <pc:docChgLst>
    <pc:chgData name="Joshi, Sonali Atul" userId="86497564-ce8e-4115-9054-8526162c74de" providerId="ADAL" clId="{9A322068-70FA-404E-81D3-20110BEF7AF0}"/>
    <pc:docChg chg="modSld">
      <pc:chgData name="Joshi, Sonali Atul" userId="86497564-ce8e-4115-9054-8526162c74de" providerId="ADAL" clId="{9A322068-70FA-404E-81D3-20110BEF7AF0}" dt="2023-04-30T16:01:04.662" v="5" actId="20577"/>
      <pc:docMkLst>
        <pc:docMk/>
      </pc:docMkLst>
      <pc:sldChg chg="modSp mod">
        <pc:chgData name="Joshi, Sonali Atul" userId="86497564-ce8e-4115-9054-8526162c74de" providerId="ADAL" clId="{9A322068-70FA-404E-81D3-20110BEF7AF0}" dt="2023-04-30T16:01:04.662" v="5" actId="20577"/>
        <pc:sldMkLst>
          <pc:docMk/>
          <pc:sldMk cId="1439769373" sldId="328"/>
        </pc:sldMkLst>
        <pc:spChg chg="mod">
          <ac:chgData name="Joshi, Sonali Atul" userId="86497564-ce8e-4115-9054-8526162c74de" providerId="ADAL" clId="{9A322068-70FA-404E-81D3-20110BEF7AF0}" dt="2023-04-30T16:01:04.662" v="5" actId="20577"/>
          <ac:spMkLst>
            <pc:docMk/>
            <pc:sldMk cId="1439769373" sldId="328"/>
            <ac:spMk id="4" creationId="{C34B9865-E3A3-8D48-FFD3-5373A2909279}"/>
          </ac:spMkLst>
        </pc:spChg>
      </pc:sldChg>
    </pc:docChg>
  </pc:docChgLst>
  <pc:docChgLst>
    <pc:chgData name="Divakar, Kruthagama" userId="S::kxd220014@utdallas.edu::1118c855-f50d-4475-be94-4db4853d785f" providerId="AD" clId="Web-{F0296CA2-0220-8A91-89D1-522941B2AAB2}"/>
    <pc:docChg chg="addSld modSld">
      <pc:chgData name="Divakar, Kruthagama" userId="S::kxd220014@utdallas.edu::1118c855-f50d-4475-be94-4db4853d785f" providerId="AD" clId="Web-{F0296CA2-0220-8A91-89D1-522941B2AAB2}" dt="2023-04-30T06:55:22.845" v="64" actId="20577"/>
      <pc:docMkLst>
        <pc:docMk/>
      </pc:docMkLst>
      <pc:sldChg chg="modSp">
        <pc:chgData name="Divakar, Kruthagama" userId="S::kxd220014@utdallas.edu::1118c855-f50d-4475-be94-4db4853d785f" providerId="AD" clId="Web-{F0296CA2-0220-8A91-89D1-522941B2AAB2}" dt="2023-04-30T06:55:22.845" v="64" actId="20577"/>
        <pc:sldMkLst>
          <pc:docMk/>
          <pc:sldMk cId="3215691958" sldId="326"/>
        </pc:sldMkLst>
        <pc:spChg chg="mod">
          <ac:chgData name="Divakar, Kruthagama" userId="S::kxd220014@utdallas.edu::1118c855-f50d-4475-be94-4db4853d785f" providerId="AD" clId="Web-{F0296CA2-0220-8A91-89D1-522941B2AAB2}" dt="2023-04-30T06:53:20.903" v="27" actId="20577"/>
          <ac:spMkLst>
            <pc:docMk/>
            <pc:sldMk cId="3215691958" sldId="326"/>
            <ac:spMk id="3" creationId="{EF67C4EC-3E23-607E-A146-2A18A7CF38E1}"/>
          </ac:spMkLst>
        </pc:spChg>
        <pc:spChg chg="mod">
          <ac:chgData name="Divakar, Kruthagama" userId="S::kxd220014@utdallas.edu::1118c855-f50d-4475-be94-4db4853d785f" providerId="AD" clId="Web-{F0296CA2-0220-8A91-89D1-522941B2AAB2}" dt="2023-04-30T06:55:22.845" v="64" actId="20577"/>
          <ac:spMkLst>
            <pc:docMk/>
            <pc:sldMk cId="3215691958" sldId="326"/>
            <ac:spMk id="4" creationId="{A6D4F6EC-10E8-B84E-F22F-30D187DACB6B}"/>
          </ac:spMkLst>
        </pc:spChg>
      </pc:sldChg>
      <pc:sldChg chg="addSp delSp modSp add replId">
        <pc:chgData name="Divakar, Kruthagama" userId="S::kxd220014@utdallas.edu::1118c855-f50d-4475-be94-4db4853d785f" providerId="AD" clId="Web-{F0296CA2-0220-8A91-89D1-522941B2AAB2}" dt="2023-04-30T06:52:24.305" v="23" actId="1076"/>
        <pc:sldMkLst>
          <pc:docMk/>
          <pc:sldMk cId="4140414622" sldId="335"/>
        </pc:sldMkLst>
        <pc:spChg chg="mod">
          <ac:chgData name="Divakar, Kruthagama" userId="S::kxd220014@utdallas.edu::1118c855-f50d-4475-be94-4db4853d785f" providerId="AD" clId="Web-{F0296CA2-0220-8A91-89D1-522941B2AAB2}" dt="2023-04-30T06:51:53.570" v="6" actId="20577"/>
          <ac:spMkLst>
            <pc:docMk/>
            <pc:sldMk cId="4140414622" sldId="335"/>
            <ac:spMk id="2" creationId="{830142A5-CBB1-89EE-4321-D19896225FC8}"/>
          </ac:spMkLst>
        </pc:spChg>
        <pc:spChg chg="del">
          <ac:chgData name="Divakar, Kruthagama" userId="S::kxd220014@utdallas.edu::1118c855-f50d-4475-be94-4db4853d785f" providerId="AD" clId="Web-{F0296CA2-0220-8A91-89D1-522941B2AAB2}" dt="2023-04-30T06:51:54.241" v="7"/>
          <ac:spMkLst>
            <pc:docMk/>
            <pc:sldMk cId="4140414622" sldId="335"/>
            <ac:spMk id="6" creationId="{98C629B6-D63F-F536-6E26-85D93C2C693E}"/>
          </ac:spMkLst>
        </pc:spChg>
        <pc:spChg chg="del">
          <ac:chgData name="Divakar, Kruthagama" userId="S::kxd220014@utdallas.edu::1118c855-f50d-4475-be94-4db4853d785f" providerId="AD" clId="Web-{F0296CA2-0220-8A91-89D1-522941B2AAB2}" dt="2023-04-30T06:51:59.585" v="18"/>
          <ac:spMkLst>
            <pc:docMk/>
            <pc:sldMk cId="4140414622" sldId="335"/>
            <ac:spMk id="9" creationId="{62C3B532-C71C-4F01-73E6-8143D77650AC}"/>
          </ac:spMkLst>
        </pc:spChg>
        <pc:spChg chg="del">
          <ac:chgData name="Divakar, Kruthagama" userId="S::kxd220014@utdallas.edu::1118c855-f50d-4475-be94-4db4853d785f" providerId="AD" clId="Web-{F0296CA2-0220-8A91-89D1-522941B2AAB2}" dt="2023-04-30T06:51:59.585" v="13"/>
          <ac:spMkLst>
            <pc:docMk/>
            <pc:sldMk cId="4140414622" sldId="335"/>
            <ac:spMk id="14" creationId="{30CE7639-11D2-353E-CF94-9C3B14BDA570}"/>
          </ac:spMkLst>
        </pc:spChg>
        <pc:spChg chg="del">
          <ac:chgData name="Divakar, Kruthagama" userId="S::kxd220014@utdallas.edu::1118c855-f50d-4475-be94-4db4853d785f" providerId="AD" clId="Web-{F0296CA2-0220-8A91-89D1-522941B2AAB2}" dt="2023-04-30T06:51:59.585" v="12"/>
          <ac:spMkLst>
            <pc:docMk/>
            <pc:sldMk cId="4140414622" sldId="335"/>
            <ac:spMk id="15" creationId="{A1C251EF-CFA3-A6FF-64F3-351CB063BCBA}"/>
          </ac:spMkLst>
        </pc:spChg>
        <pc:spChg chg="del">
          <ac:chgData name="Divakar, Kruthagama" userId="S::kxd220014@utdallas.edu::1118c855-f50d-4475-be94-4db4853d785f" providerId="AD" clId="Web-{F0296CA2-0220-8A91-89D1-522941B2AAB2}" dt="2023-04-30T06:51:59.585" v="11"/>
          <ac:spMkLst>
            <pc:docMk/>
            <pc:sldMk cId="4140414622" sldId="335"/>
            <ac:spMk id="16" creationId="{E82E4300-4499-B286-F9D0-670EF5EFA228}"/>
          </ac:spMkLst>
        </pc:spChg>
        <pc:spChg chg="del">
          <ac:chgData name="Divakar, Kruthagama" userId="S::kxd220014@utdallas.edu::1118c855-f50d-4475-be94-4db4853d785f" providerId="AD" clId="Web-{F0296CA2-0220-8A91-89D1-522941B2AAB2}" dt="2023-04-30T06:51:59.585" v="10"/>
          <ac:spMkLst>
            <pc:docMk/>
            <pc:sldMk cId="4140414622" sldId="335"/>
            <ac:spMk id="17" creationId="{BB9D624C-1272-2377-868A-E668753EC981}"/>
          </ac:spMkLst>
        </pc:spChg>
        <pc:spChg chg="del">
          <ac:chgData name="Divakar, Kruthagama" userId="S::kxd220014@utdallas.edu::1118c855-f50d-4475-be94-4db4853d785f" providerId="AD" clId="Web-{F0296CA2-0220-8A91-89D1-522941B2AAB2}" dt="2023-04-30T06:51:59.585" v="9"/>
          <ac:spMkLst>
            <pc:docMk/>
            <pc:sldMk cId="4140414622" sldId="335"/>
            <ac:spMk id="20" creationId="{7B6142B6-8947-A27A-A43F-472628D5EEC2}"/>
          </ac:spMkLst>
        </pc:spChg>
        <pc:picChg chg="add mod">
          <ac:chgData name="Divakar, Kruthagama" userId="S::kxd220014@utdallas.edu::1118c855-f50d-4475-be94-4db4853d785f" providerId="AD" clId="Web-{F0296CA2-0220-8A91-89D1-522941B2AAB2}" dt="2023-04-30T06:52:24.305" v="23" actId="1076"/>
          <ac:picMkLst>
            <pc:docMk/>
            <pc:sldMk cId="4140414622" sldId="335"/>
            <ac:picMk id="3" creationId="{954CFF14-4BAD-6EA3-FD57-464BD88D11CE}"/>
          </ac:picMkLst>
        </pc:picChg>
        <pc:picChg chg="del">
          <ac:chgData name="Divakar, Kruthagama" userId="S::kxd220014@utdallas.edu::1118c855-f50d-4475-be94-4db4853d785f" providerId="AD" clId="Web-{F0296CA2-0220-8A91-89D1-522941B2AAB2}" dt="2023-04-30T06:51:59.585" v="19"/>
          <ac:picMkLst>
            <pc:docMk/>
            <pc:sldMk cId="4140414622" sldId="335"/>
            <ac:picMk id="8" creationId="{8003CB6C-FE5B-F1FD-C5C5-F2563DCC489D}"/>
          </ac:picMkLst>
        </pc:picChg>
        <pc:picChg chg="del">
          <ac:chgData name="Divakar, Kruthagama" userId="S::kxd220014@utdallas.edu::1118c855-f50d-4475-be94-4db4853d785f" providerId="AD" clId="Web-{F0296CA2-0220-8A91-89D1-522941B2AAB2}" dt="2023-04-30T06:51:59.585" v="17"/>
          <ac:picMkLst>
            <pc:docMk/>
            <pc:sldMk cId="4140414622" sldId="335"/>
            <ac:picMk id="10" creationId="{E3A2C05C-F396-10C4-ED4A-ACE829DCEDD3}"/>
          </ac:picMkLst>
        </pc:picChg>
        <pc:picChg chg="del">
          <ac:chgData name="Divakar, Kruthagama" userId="S::kxd220014@utdallas.edu::1118c855-f50d-4475-be94-4db4853d785f" providerId="AD" clId="Web-{F0296CA2-0220-8A91-89D1-522941B2AAB2}" dt="2023-04-30T06:51:59.585" v="16"/>
          <ac:picMkLst>
            <pc:docMk/>
            <pc:sldMk cId="4140414622" sldId="335"/>
            <ac:picMk id="11" creationId="{2209E337-005E-45AC-7506-9F0D1BE8449D}"/>
          </ac:picMkLst>
        </pc:picChg>
        <pc:picChg chg="del">
          <ac:chgData name="Divakar, Kruthagama" userId="S::kxd220014@utdallas.edu::1118c855-f50d-4475-be94-4db4853d785f" providerId="AD" clId="Web-{F0296CA2-0220-8A91-89D1-522941B2AAB2}" dt="2023-04-30T06:51:59.585" v="15"/>
          <ac:picMkLst>
            <pc:docMk/>
            <pc:sldMk cId="4140414622" sldId="335"/>
            <ac:picMk id="12" creationId="{2B1BAAF3-C7B5-206B-B9F2-4774394152A6}"/>
          </ac:picMkLst>
        </pc:picChg>
        <pc:picChg chg="del">
          <ac:chgData name="Divakar, Kruthagama" userId="S::kxd220014@utdallas.edu::1118c855-f50d-4475-be94-4db4853d785f" providerId="AD" clId="Web-{F0296CA2-0220-8A91-89D1-522941B2AAB2}" dt="2023-04-30T06:51:59.585" v="14"/>
          <ac:picMkLst>
            <pc:docMk/>
            <pc:sldMk cId="4140414622" sldId="335"/>
            <ac:picMk id="13" creationId="{75AF4125-BF02-518C-033F-F703D0FC2633}"/>
          </ac:picMkLst>
        </pc:picChg>
        <pc:picChg chg="del">
          <ac:chgData name="Divakar, Kruthagama" userId="S::kxd220014@utdallas.edu::1118c855-f50d-4475-be94-4db4853d785f" providerId="AD" clId="Web-{F0296CA2-0220-8A91-89D1-522941B2AAB2}" dt="2023-04-30T06:51:55.226" v="8"/>
          <ac:picMkLst>
            <pc:docMk/>
            <pc:sldMk cId="4140414622" sldId="335"/>
            <ac:picMk id="19" creationId="{6CA1B423-E5BE-09F9-5FF1-E7967BB38C0D}"/>
          </ac:picMkLst>
        </pc:picChg>
      </pc:sldChg>
    </pc:docChg>
  </pc:docChgLst>
  <pc:docChgLst>
    <pc:chgData name="Divakar, Kruthagama" userId="S::kxd220014@utdallas.edu::1118c855-f50d-4475-be94-4db4853d785f" providerId="AD" clId="Web-{9B97BB59-E10E-F952-83A3-79DC495ED888}"/>
    <pc:docChg chg="modSld">
      <pc:chgData name="Divakar, Kruthagama" userId="S::kxd220014@utdallas.edu::1118c855-f50d-4475-be94-4db4853d785f" providerId="AD" clId="Web-{9B97BB59-E10E-F952-83A3-79DC495ED888}" dt="2023-04-30T18:30:03.703" v="2" actId="20577"/>
      <pc:docMkLst>
        <pc:docMk/>
      </pc:docMkLst>
      <pc:sldChg chg="modSp">
        <pc:chgData name="Divakar, Kruthagama" userId="S::kxd220014@utdallas.edu::1118c855-f50d-4475-be94-4db4853d785f" providerId="AD" clId="Web-{9B97BB59-E10E-F952-83A3-79DC495ED888}" dt="2023-04-30T18:30:03.703" v="2" actId="20577"/>
        <pc:sldMkLst>
          <pc:docMk/>
          <pc:sldMk cId="717439929" sldId="317"/>
        </pc:sldMkLst>
        <pc:spChg chg="mod">
          <ac:chgData name="Divakar, Kruthagama" userId="S::kxd220014@utdallas.edu::1118c855-f50d-4475-be94-4db4853d785f" providerId="AD" clId="Web-{9B97BB59-E10E-F952-83A3-79DC495ED888}" dt="2023-04-30T18:30:03.703" v="2" actId="20577"/>
          <ac:spMkLst>
            <pc:docMk/>
            <pc:sldMk cId="717439929" sldId="317"/>
            <ac:spMk id="3" creationId="{51A63975-15CF-54AC-46C6-8F7DF059191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04f24f8b5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04f24f8b5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0f9e629ec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10f9e629ec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extLst>
      <p:ext uri="{BB962C8B-B14F-4D97-AF65-F5344CB8AC3E}">
        <p14:creationId xmlns:p14="http://schemas.microsoft.com/office/powerpoint/2010/main" val="2750984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0f9e629ec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10f9e629ec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Yes! And you know what they say about having an infinite amount of people banging on typewriters... They will eventually write Shakespeare?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10f9e629ec3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10f9e629ec3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Online advertising: we are going to run a process of PPC (pay per click ads). Any time you search example, furniture near me, room décor near me</a:t>
            </a:r>
            <a:endParaRPr/>
          </a:p>
        </p:txBody>
      </p:sp>
    </p:spTree>
    <p:extLst>
      <p:ext uri="{BB962C8B-B14F-4D97-AF65-F5344CB8AC3E}">
        <p14:creationId xmlns:p14="http://schemas.microsoft.com/office/powerpoint/2010/main" val="2987632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10f9e629ec3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10f9e629ec3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We really want to interact with our audience through engaging events – trade shows and events are an example. The benefit of this example in particular is that it shows brand presence, personal networking, and retains customers</a:t>
            </a:r>
            <a:endParaRPr/>
          </a:p>
        </p:txBody>
      </p:sp>
    </p:spTree>
    <p:extLst>
      <p:ext uri="{BB962C8B-B14F-4D97-AF65-F5344CB8AC3E}">
        <p14:creationId xmlns:p14="http://schemas.microsoft.com/office/powerpoint/2010/main" val="1158231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Commision based model – acts as a middle man between the retailer and the users through our app. </a:t>
            </a:r>
            <a:r>
              <a:rPr lang="en-US" err="1">
                <a:latin typeface="Calibri"/>
                <a:cs typeface="Calibri"/>
              </a:rPr>
              <a:t>Whats</a:t>
            </a:r>
            <a:r>
              <a:rPr lang="en-US">
                <a:latin typeface="Calibri"/>
                <a:cs typeface="Calibri"/>
              </a:rPr>
              <a:t> in it for them? Buying their product directly through their website would just be trial and error of whether you end up liking the product in your space, but with using </a:t>
            </a:r>
            <a:r>
              <a:rPr lang="en-US" err="1">
                <a:latin typeface="Calibri"/>
                <a:cs typeface="Calibri"/>
              </a:rPr>
              <a:t>dreamspace</a:t>
            </a:r>
            <a:r>
              <a:rPr lang="en-US">
                <a:latin typeface="Calibri"/>
                <a:cs typeface="Calibri"/>
              </a:rPr>
              <a:t> you get to "try it on"</a:t>
            </a:r>
          </a:p>
        </p:txBody>
      </p:sp>
    </p:spTree>
    <p:extLst>
      <p:ext uri="{BB962C8B-B14F-4D97-AF65-F5344CB8AC3E}">
        <p14:creationId xmlns:p14="http://schemas.microsoft.com/office/powerpoint/2010/main" val="6144662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Service driven: we want to provide all different kinds of services to make the process of creating your </a:t>
            </a:r>
            <a:r>
              <a:rPr lang="en-US" err="1">
                <a:latin typeface="Calibri"/>
                <a:cs typeface="Calibri"/>
              </a:rPr>
              <a:t>dreamspace</a:t>
            </a:r>
            <a:r>
              <a:rPr lang="en-US">
                <a:latin typeface="Calibri"/>
                <a:cs typeface="Calibri"/>
              </a:rPr>
              <a:t> as easy as possible, our app can connect you to furniture rentals, event planning, packers and movers, and tidy home services</a:t>
            </a:r>
          </a:p>
        </p:txBody>
      </p:sp>
    </p:spTree>
    <p:extLst>
      <p:ext uri="{BB962C8B-B14F-4D97-AF65-F5344CB8AC3E}">
        <p14:creationId xmlns:p14="http://schemas.microsoft.com/office/powerpoint/2010/main" val="2916685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204d075e49f_0_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204d075e49f_0_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5650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2563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10f9e629ec3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10f9e629ec3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631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04f24f8b52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204f24f8b52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10f9e629ec3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10f9e629ec3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5106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10f9e629ec3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10f9e629ec3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344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04f24f8b52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204f24f8b52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1423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04f24f8b52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204f24f8b52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Rent and buy</a:t>
            </a:r>
          </a:p>
          <a:p>
            <a:pPr marL="0" lvl="0" indent="0" algn="l" rtl="0">
              <a:spcBef>
                <a:spcPts val="0"/>
              </a:spcBef>
              <a:spcAft>
                <a:spcPts val="0"/>
              </a:spcAft>
              <a:buNone/>
            </a:pPr>
            <a:r>
              <a:rPr lang="en-US"/>
              <a:t>Virtual reality</a:t>
            </a:r>
          </a:p>
          <a:p>
            <a:pPr marL="0" lvl="0" indent="0" algn="l" rtl="0">
              <a:spcBef>
                <a:spcPts val="0"/>
              </a:spcBef>
              <a:spcAft>
                <a:spcPts val="0"/>
              </a:spcAft>
              <a:buNone/>
            </a:pPr>
            <a:r>
              <a:rPr lang="en-US"/>
              <a:t>Augmented reality</a:t>
            </a:r>
          </a:p>
          <a:p>
            <a:pPr marL="0" lvl="0" indent="0" algn="l" rtl="0">
              <a:spcBef>
                <a:spcPts val="0"/>
              </a:spcBef>
              <a:spcAft>
                <a:spcPts val="0"/>
              </a:spcAft>
              <a:buNone/>
            </a:pPr>
            <a:r>
              <a:rPr lang="en-US"/>
              <a:t>Sustainable and eco-friendly products</a:t>
            </a:r>
          </a:p>
          <a:p>
            <a:pPr marL="0" lvl="0" indent="0" algn="l" rtl="0">
              <a:spcBef>
                <a:spcPts val="0"/>
              </a:spcBef>
              <a:spcAft>
                <a:spcPts val="0"/>
              </a:spcAft>
              <a:buNone/>
            </a:pPr>
            <a:r>
              <a:rPr lang="en-US"/>
              <a:t>Real-world furniture suggestions from retailers</a:t>
            </a:r>
          </a:p>
          <a:p>
            <a:pPr marL="0" lvl="0" indent="0" algn="l" rtl="0">
              <a:spcBef>
                <a:spcPts val="0"/>
              </a:spcBef>
              <a:spcAft>
                <a:spcPts val="0"/>
              </a:spcAft>
              <a:buNone/>
            </a:pPr>
            <a:endParaRPr lang="en-US"/>
          </a:p>
          <a:p>
            <a:pPr marL="0" lvl="0" indent="0" algn="l" rtl="0">
              <a:spcBef>
                <a:spcPts val="0"/>
              </a:spcBef>
              <a:spcAft>
                <a:spcPts val="0"/>
              </a:spcAft>
              <a:buNone/>
            </a:pPr>
            <a:r>
              <a:rPr lang="en-US"/>
              <a:t>Add comparison with competitors?</a:t>
            </a:r>
            <a:endParaRPr/>
          </a:p>
        </p:txBody>
      </p:sp>
    </p:spTree>
    <p:extLst>
      <p:ext uri="{BB962C8B-B14F-4D97-AF65-F5344CB8AC3E}">
        <p14:creationId xmlns:p14="http://schemas.microsoft.com/office/powerpoint/2010/main" val="3861570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04f24f8b52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204f24f8b52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Rent and buy</a:t>
            </a:r>
          </a:p>
          <a:p>
            <a:pPr marL="0" lvl="0" indent="0" algn="l" rtl="0">
              <a:spcBef>
                <a:spcPts val="0"/>
              </a:spcBef>
              <a:spcAft>
                <a:spcPts val="0"/>
              </a:spcAft>
              <a:buNone/>
            </a:pPr>
            <a:r>
              <a:rPr lang="en-US"/>
              <a:t>Virtual reality</a:t>
            </a:r>
          </a:p>
          <a:p>
            <a:pPr marL="0" lvl="0" indent="0" algn="l" rtl="0">
              <a:spcBef>
                <a:spcPts val="0"/>
              </a:spcBef>
              <a:spcAft>
                <a:spcPts val="0"/>
              </a:spcAft>
              <a:buNone/>
            </a:pPr>
            <a:r>
              <a:rPr lang="en-US"/>
              <a:t>Augmented reality</a:t>
            </a:r>
          </a:p>
          <a:p>
            <a:pPr marL="0" lvl="0" indent="0" algn="l" rtl="0">
              <a:spcBef>
                <a:spcPts val="0"/>
              </a:spcBef>
              <a:spcAft>
                <a:spcPts val="0"/>
              </a:spcAft>
              <a:buNone/>
            </a:pPr>
            <a:r>
              <a:rPr lang="en-US"/>
              <a:t>Sustainable and eco-friendly products</a:t>
            </a:r>
          </a:p>
          <a:p>
            <a:pPr marL="0" lvl="0" indent="0" algn="l" rtl="0">
              <a:spcBef>
                <a:spcPts val="0"/>
              </a:spcBef>
              <a:spcAft>
                <a:spcPts val="0"/>
              </a:spcAft>
              <a:buNone/>
            </a:pPr>
            <a:r>
              <a:rPr lang="en-US"/>
              <a:t>Real-world furniture suggestions from retailers</a:t>
            </a:r>
          </a:p>
          <a:p>
            <a:pPr marL="0" lvl="0" indent="0" algn="l" rtl="0">
              <a:spcBef>
                <a:spcPts val="0"/>
              </a:spcBef>
              <a:spcAft>
                <a:spcPts val="0"/>
              </a:spcAft>
              <a:buNone/>
            </a:pPr>
            <a:endParaRPr lang="en-US"/>
          </a:p>
          <a:p>
            <a:pPr marL="0" lvl="0" indent="0" algn="l" rtl="0">
              <a:spcBef>
                <a:spcPts val="0"/>
              </a:spcBef>
              <a:spcAft>
                <a:spcPts val="0"/>
              </a:spcAft>
              <a:buNone/>
            </a:pPr>
            <a:r>
              <a:rPr lang="en-US"/>
              <a:t>Add comparison with competitors?</a:t>
            </a:r>
            <a:endParaRPr/>
          </a:p>
        </p:txBody>
      </p:sp>
    </p:spTree>
    <p:extLst>
      <p:ext uri="{BB962C8B-B14F-4D97-AF65-F5344CB8AC3E}">
        <p14:creationId xmlns:p14="http://schemas.microsoft.com/office/powerpoint/2010/main" val="143511726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png"/><Relationship Id="rId7"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3.png"/><Relationship Id="rId4" Type="http://schemas.openxmlformats.org/officeDocument/2006/relationships/image" Target="../media/image1.png"/><Relationship Id="rId9"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7.pn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664213" y="821275"/>
            <a:ext cx="5815500" cy="25980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3159500" y="3342750"/>
            <a:ext cx="2825100" cy="754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atin typeface="Questrial"/>
                <a:ea typeface="Questrial"/>
                <a:cs typeface="Questrial"/>
                <a:sym typeface="Questria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blip>
          <a:stretch>
            <a:fillRect/>
          </a:stretch>
        </p:blipFill>
        <p:spPr>
          <a:xfrm rot="10115061">
            <a:off x="-1263974" y="-855882"/>
            <a:ext cx="5435348" cy="2361565"/>
          </a:xfrm>
          <a:prstGeom prst="rect">
            <a:avLst/>
          </a:prstGeom>
          <a:noFill/>
          <a:ln>
            <a:noFill/>
          </a:ln>
        </p:spPr>
      </p:pic>
      <p:pic>
        <p:nvPicPr>
          <p:cNvPr id="12" name="Google Shape;12;p2"/>
          <p:cNvPicPr preferRelativeResize="0"/>
          <p:nvPr/>
        </p:nvPicPr>
        <p:blipFill rotWithShape="1">
          <a:blip r:embed="rId3">
            <a:alphaModFix/>
          </a:blip>
          <a:srcRect t="-3880" b="3880"/>
          <a:stretch/>
        </p:blipFill>
        <p:spPr>
          <a:xfrm>
            <a:off x="-3152997" y="-1214225"/>
            <a:ext cx="6360993" cy="1961550"/>
          </a:xfrm>
          <a:prstGeom prst="rect">
            <a:avLst/>
          </a:prstGeom>
          <a:noFill/>
          <a:ln>
            <a:noFill/>
          </a:ln>
        </p:spPr>
      </p:pic>
      <p:pic>
        <p:nvPicPr>
          <p:cNvPr id="13" name="Google Shape;13;p2"/>
          <p:cNvPicPr preferRelativeResize="0"/>
          <p:nvPr/>
        </p:nvPicPr>
        <p:blipFill>
          <a:blip r:embed="rId4">
            <a:alphaModFix/>
          </a:blip>
          <a:stretch>
            <a:fillRect/>
          </a:stretch>
        </p:blipFill>
        <p:spPr>
          <a:xfrm>
            <a:off x="5494275" y="2412250"/>
            <a:ext cx="5806750" cy="3337335"/>
          </a:xfrm>
          <a:prstGeom prst="rect">
            <a:avLst/>
          </a:prstGeom>
          <a:noFill/>
          <a:ln>
            <a:noFill/>
          </a:ln>
        </p:spPr>
      </p:pic>
      <p:pic>
        <p:nvPicPr>
          <p:cNvPr id="14" name="Google Shape;14;p2"/>
          <p:cNvPicPr preferRelativeResize="0"/>
          <p:nvPr/>
        </p:nvPicPr>
        <p:blipFill>
          <a:blip r:embed="rId5">
            <a:alphaModFix/>
          </a:blip>
          <a:stretch>
            <a:fillRect/>
          </a:stretch>
        </p:blipFill>
        <p:spPr>
          <a:xfrm rot="8332749">
            <a:off x="7533475" y="2365150"/>
            <a:ext cx="2671026" cy="2325600"/>
          </a:xfrm>
          <a:prstGeom prst="rect">
            <a:avLst/>
          </a:prstGeom>
          <a:noFill/>
          <a:ln>
            <a:noFill/>
          </a:ln>
        </p:spPr>
      </p:pic>
      <p:pic>
        <p:nvPicPr>
          <p:cNvPr id="15" name="Google Shape;15;p2"/>
          <p:cNvPicPr preferRelativeResize="0"/>
          <p:nvPr/>
        </p:nvPicPr>
        <p:blipFill>
          <a:blip r:embed="rId6">
            <a:alphaModFix/>
          </a:blip>
          <a:stretch>
            <a:fillRect/>
          </a:stretch>
        </p:blipFill>
        <p:spPr>
          <a:xfrm>
            <a:off x="-1320225" y="3791750"/>
            <a:ext cx="1952850" cy="1633500"/>
          </a:xfrm>
          <a:prstGeom prst="rect">
            <a:avLst/>
          </a:prstGeom>
          <a:noFill/>
          <a:ln>
            <a:noFill/>
          </a:ln>
        </p:spPr>
      </p:pic>
      <p:sp>
        <p:nvSpPr>
          <p:cNvPr id="16" name="Google Shape;16;p2"/>
          <p:cNvSpPr/>
          <p:nvPr/>
        </p:nvSpPr>
        <p:spPr>
          <a:xfrm>
            <a:off x="-874524" y="4003403"/>
            <a:ext cx="1213844" cy="1176199"/>
          </a:xfrm>
          <a:custGeom>
            <a:avLst/>
            <a:gdLst/>
            <a:ahLst/>
            <a:cxnLst/>
            <a:rect l="l" t="t" r="r" b="b"/>
            <a:pathLst>
              <a:path w="74549" h="72237" extrusionOk="0">
                <a:moveTo>
                  <a:pt x="43236" y="8174"/>
                </a:moveTo>
                <a:cubicBezTo>
                  <a:pt x="43947" y="8380"/>
                  <a:pt x="44639" y="8642"/>
                  <a:pt x="45332" y="8941"/>
                </a:cubicBezTo>
                <a:cubicBezTo>
                  <a:pt x="46530" y="9447"/>
                  <a:pt x="47653" y="10083"/>
                  <a:pt x="48738" y="10813"/>
                </a:cubicBezTo>
                <a:cubicBezTo>
                  <a:pt x="47915" y="10495"/>
                  <a:pt x="47091" y="10176"/>
                  <a:pt x="46249" y="9896"/>
                </a:cubicBezTo>
                <a:cubicBezTo>
                  <a:pt x="45014" y="9484"/>
                  <a:pt x="43722" y="9128"/>
                  <a:pt x="42412" y="8866"/>
                </a:cubicBezTo>
                <a:cubicBezTo>
                  <a:pt x="42468" y="8829"/>
                  <a:pt x="42524" y="8773"/>
                  <a:pt x="42581" y="8717"/>
                </a:cubicBezTo>
                <a:cubicBezTo>
                  <a:pt x="42805" y="8529"/>
                  <a:pt x="43011" y="8361"/>
                  <a:pt x="43236" y="8174"/>
                </a:cubicBezTo>
                <a:close/>
                <a:moveTo>
                  <a:pt x="34738" y="11917"/>
                </a:moveTo>
                <a:lnTo>
                  <a:pt x="34738" y="11917"/>
                </a:lnTo>
                <a:cubicBezTo>
                  <a:pt x="33784" y="13040"/>
                  <a:pt x="32904" y="14219"/>
                  <a:pt x="32081" y="15436"/>
                </a:cubicBezTo>
                <a:cubicBezTo>
                  <a:pt x="31713" y="15324"/>
                  <a:pt x="31333" y="15273"/>
                  <a:pt x="30950" y="15273"/>
                </a:cubicBezTo>
                <a:cubicBezTo>
                  <a:pt x="30690" y="15273"/>
                  <a:pt x="30429" y="15297"/>
                  <a:pt x="30172" y="15342"/>
                </a:cubicBezTo>
                <a:cubicBezTo>
                  <a:pt x="31407" y="13807"/>
                  <a:pt x="32904" y="12591"/>
                  <a:pt x="34738" y="11917"/>
                </a:cubicBezTo>
                <a:close/>
                <a:moveTo>
                  <a:pt x="39399" y="11692"/>
                </a:moveTo>
                <a:cubicBezTo>
                  <a:pt x="40671" y="13302"/>
                  <a:pt x="42730" y="14219"/>
                  <a:pt x="44302" y="15492"/>
                </a:cubicBezTo>
                <a:cubicBezTo>
                  <a:pt x="46174" y="17008"/>
                  <a:pt x="47147" y="19348"/>
                  <a:pt x="47222" y="21706"/>
                </a:cubicBezTo>
                <a:cubicBezTo>
                  <a:pt x="45908" y="21482"/>
                  <a:pt x="44582" y="21365"/>
                  <a:pt x="43272" y="21365"/>
                </a:cubicBezTo>
                <a:cubicBezTo>
                  <a:pt x="42941" y="21365"/>
                  <a:pt x="42610" y="21373"/>
                  <a:pt x="42281" y="21388"/>
                </a:cubicBezTo>
                <a:cubicBezTo>
                  <a:pt x="40278" y="21481"/>
                  <a:pt x="38276" y="21837"/>
                  <a:pt x="36348" y="22417"/>
                </a:cubicBezTo>
                <a:lnTo>
                  <a:pt x="36123" y="22417"/>
                </a:lnTo>
                <a:cubicBezTo>
                  <a:pt x="35992" y="20714"/>
                  <a:pt x="35599" y="18898"/>
                  <a:pt x="34682" y="17495"/>
                </a:cubicBezTo>
                <a:cubicBezTo>
                  <a:pt x="35225" y="16671"/>
                  <a:pt x="35786" y="15866"/>
                  <a:pt x="36385" y="15118"/>
                </a:cubicBezTo>
                <a:cubicBezTo>
                  <a:pt x="37321" y="13920"/>
                  <a:pt x="38332" y="12778"/>
                  <a:pt x="39399" y="11692"/>
                </a:cubicBezTo>
                <a:close/>
                <a:moveTo>
                  <a:pt x="33222" y="19909"/>
                </a:moveTo>
                <a:cubicBezTo>
                  <a:pt x="33503" y="20714"/>
                  <a:pt x="33690" y="21556"/>
                  <a:pt x="33765" y="22417"/>
                </a:cubicBezTo>
                <a:cubicBezTo>
                  <a:pt x="33335" y="22436"/>
                  <a:pt x="32904" y="22454"/>
                  <a:pt x="32474" y="22492"/>
                </a:cubicBezTo>
                <a:cubicBezTo>
                  <a:pt x="32286" y="22511"/>
                  <a:pt x="32118" y="22529"/>
                  <a:pt x="31931" y="22548"/>
                </a:cubicBezTo>
                <a:cubicBezTo>
                  <a:pt x="31950" y="22473"/>
                  <a:pt x="31987" y="22380"/>
                  <a:pt x="32024" y="22323"/>
                </a:cubicBezTo>
                <a:cubicBezTo>
                  <a:pt x="32380" y="21500"/>
                  <a:pt x="32792" y="20695"/>
                  <a:pt x="33222" y="19909"/>
                </a:cubicBezTo>
                <a:close/>
                <a:moveTo>
                  <a:pt x="30722" y="17590"/>
                </a:moveTo>
                <a:cubicBezTo>
                  <a:pt x="30164" y="18594"/>
                  <a:pt x="29626" y="19598"/>
                  <a:pt x="29161" y="20639"/>
                </a:cubicBezTo>
                <a:cubicBezTo>
                  <a:pt x="28805" y="21444"/>
                  <a:pt x="28487" y="22267"/>
                  <a:pt x="28188" y="23072"/>
                </a:cubicBezTo>
                <a:cubicBezTo>
                  <a:pt x="27626" y="23203"/>
                  <a:pt x="27065" y="23315"/>
                  <a:pt x="26503" y="23465"/>
                </a:cubicBezTo>
                <a:cubicBezTo>
                  <a:pt x="26522" y="23222"/>
                  <a:pt x="26541" y="22979"/>
                  <a:pt x="26578" y="22754"/>
                </a:cubicBezTo>
                <a:cubicBezTo>
                  <a:pt x="26728" y="21594"/>
                  <a:pt x="27139" y="20471"/>
                  <a:pt x="27813" y="19535"/>
                </a:cubicBezTo>
                <a:cubicBezTo>
                  <a:pt x="28463" y="18644"/>
                  <a:pt x="29554" y="17661"/>
                  <a:pt x="30722" y="17590"/>
                </a:cubicBezTo>
                <a:close/>
                <a:moveTo>
                  <a:pt x="43865" y="12164"/>
                </a:moveTo>
                <a:cubicBezTo>
                  <a:pt x="44198" y="12256"/>
                  <a:pt x="44531" y="12349"/>
                  <a:pt x="44845" y="12460"/>
                </a:cubicBezTo>
                <a:cubicBezTo>
                  <a:pt x="49075" y="13770"/>
                  <a:pt x="53137" y="15866"/>
                  <a:pt x="56581" y="18711"/>
                </a:cubicBezTo>
                <a:cubicBezTo>
                  <a:pt x="57123" y="19460"/>
                  <a:pt x="57647" y="20227"/>
                  <a:pt x="58134" y="20995"/>
                </a:cubicBezTo>
                <a:cubicBezTo>
                  <a:pt x="58939" y="22211"/>
                  <a:pt x="59669" y="23484"/>
                  <a:pt x="60343" y="24794"/>
                </a:cubicBezTo>
                <a:cubicBezTo>
                  <a:pt x="59096" y="24467"/>
                  <a:pt x="57799" y="24309"/>
                  <a:pt x="56497" y="24309"/>
                </a:cubicBezTo>
                <a:cubicBezTo>
                  <a:pt x="55863" y="24309"/>
                  <a:pt x="55228" y="24346"/>
                  <a:pt x="54597" y="24420"/>
                </a:cubicBezTo>
                <a:cubicBezTo>
                  <a:pt x="53062" y="23521"/>
                  <a:pt x="51396" y="22810"/>
                  <a:pt x="49674" y="22286"/>
                </a:cubicBezTo>
                <a:cubicBezTo>
                  <a:pt x="49730" y="20976"/>
                  <a:pt x="49543" y="19628"/>
                  <a:pt x="49094" y="18281"/>
                </a:cubicBezTo>
                <a:cubicBezTo>
                  <a:pt x="48626" y="16933"/>
                  <a:pt x="47915" y="15698"/>
                  <a:pt x="46960" y="14612"/>
                </a:cubicBezTo>
                <a:cubicBezTo>
                  <a:pt x="46099" y="13620"/>
                  <a:pt x="44976" y="12909"/>
                  <a:pt x="43891" y="12179"/>
                </a:cubicBezTo>
                <a:cubicBezTo>
                  <a:pt x="43877" y="12179"/>
                  <a:pt x="43873" y="12169"/>
                  <a:pt x="43865" y="12164"/>
                </a:cubicBezTo>
                <a:close/>
                <a:moveTo>
                  <a:pt x="27270" y="26160"/>
                </a:moveTo>
                <a:lnTo>
                  <a:pt x="27270" y="26160"/>
                </a:lnTo>
                <a:cubicBezTo>
                  <a:pt x="27196" y="26441"/>
                  <a:pt x="27139" y="26722"/>
                  <a:pt x="27065" y="27003"/>
                </a:cubicBezTo>
                <a:cubicBezTo>
                  <a:pt x="26990" y="26759"/>
                  <a:pt x="26896" y="26535"/>
                  <a:pt x="26840" y="26291"/>
                </a:cubicBezTo>
                <a:cubicBezTo>
                  <a:pt x="26971" y="26254"/>
                  <a:pt x="27121" y="26198"/>
                  <a:pt x="27270" y="26160"/>
                </a:cubicBezTo>
                <a:close/>
                <a:moveTo>
                  <a:pt x="41327" y="25599"/>
                </a:moveTo>
                <a:lnTo>
                  <a:pt x="41327" y="25599"/>
                </a:lnTo>
                <a:cubicBezTo>
                  <a:pt x="42861" y="25842"/>
                  <a:pt x="44396" y="26198"/>
                  <a:pt x="45856" y="26722"/>
                </a:cubicBezTo>
                <a:cubicBezTo>
                  <a:pt x="45725" y="26946"/>
                  <a:pt x="45594" y="27152"/>
                  <a:pt x="45444" y="27358"/>
                </a:cubicBezTo>
                <a:cubicBezTo>
                  <a:pt x="44153" y="26610"/>
                  <a:pt x="42768" y="26011"/>
                  <a:pt x="41327" y="25599"/>
                </a:cubicBezTo>
                <a:close/>
                <a:moveTo>
                  <a:pt x="52488" y="3826"/>
                </a:moveTo>
                <a:cubicBezTo>
                  <a:pt x="54117" y="3826"/>
                  <a:pt x="55737" y="4233"/>
                  <a:pt x="57217" y="4955"/>
                </a:cubicBezTo>
                <a:cubicBezTo>
                  <a:pt x="59781" y="6227"/>
                  <a:pt x="61840" y="8099"/>
                  <a:pt x="63655" y="10326"/>
                </a:cubicBezTo>
                <a:cubicBezTo>
                  <a:pt x="66837" y="14219"/>
                  <a:pt x="68915" y="19254"/>
                  <a:pt x="70056" y="24270"/>
                </a:cubicBezTo>
                <a:cubicBezTo>
                  <a:pt x="70000" y="24569"/>
                  <a:pt x="69925" y="24850"/>
                  <a:pt x="69832" y="25150"/>
                </a:cubicBezTo>
                <a:cubicBezTo>
                  <a:pt x="69364" y="26722"/>
                  <a:pt x="68690" y="28219"/>
                  <a:pt x="67829" y="29604"/>
                </a:cubicBezTo>
                <a:cubicBezTo>
                  <a:pt x="67492" y="29211"/>
                  <a:pt x="67155" y="28837"/>
                  <a:pt x="66781" y="28481"/>
                </a:cubicBezTo>
                <a:cubicBezTo>
                  <a:pt x="66556" y="27733"/>
                  <a:pt x="66294" y="26984"/>
                  <a:pt x="65976" y="26273"/>
                </a:cubicBezTo>
                <a:cubicBezTo>
                  <a:pt x="64554" y="22941"/>
                  <a:pt x="62345" y="20059"/>
                  <a:pt x="59687" y="17607"/>
                </a:cubicBezTo>
                <a:cubicBezTo>
                  <a:pt x="58752" y="16278"/>
                  <a:pt x="57741" y="14987"/>
                  <a:pt x="56693" y="13751"/>
                </a:cubicBezTo>
                <a:cubicBezTo>
                  <a:pt x="54540" y="11225"/>
                  <a:pt x="52051" y="8922"/>
                  <a:pt x="49187" y="7219"/>
                </a:cubicBezTo>
                <a:cubicBezTo>
                  <a:pt x="48289" y="6676"/>
                  <a:pt x="47353" y="6227"/>
                  <a:pt x="46399" y="5816"/>
                </a:cubicBezTo>
                <a:cubicBezTo>
                  <a:pt x="47540" y="5104"/>
                  <a:pt x="48738" y="4505"/>
                  <a:pt x="50030" y="4150"/>
                </a:cubicBezTo>
                <a:cubicBezTo>
                  <a:pt x="50840" y="3930"/>
                  <a:pt x="51665" y="3826"/>
                  <a:pt x="52488" y="3826"/>
                </a:cubicBezTo>
                <a:close/>
                <a:moveTo>
                  <a:pt x="24594" y="27040"/>
                </a:moveTo>
                <a:cubicBezTo>
                  <a:pt x="24837" y="27864"/>
                  <a:pt x="25174" y="28650"/>
                  <a:pt x="25605" y="29398"/>
                </a:cubicBezTo>
                <a:cubicBezTo>
                  <a:pt x="25418" y="29567"/>
                  <a:pt x="25212" y="29735"/>
                  <a:pt x="25024" y="29904"/>
                </a:cubicBezTo>
                <a:cubicBezTo>
                  <a:pt x="24482" y="30428"/>
                  <a:pt x="23958" y="30970"/>
                  <a:pt x="23471" y="31551"/>
                </a:cubicBezTo>
                <a:cubicBezTo>
                  <a:pt x="23321" y="31532"/>
                  <a:pt x="23172" y="31495"/>
                  <a:pt x="23022" y="31476"/>
                </a:cubicBezTo>
                <a:cubicBezTo>
                  <a:pt x="22872" y="31457"/>
                  <a:pt x="22741" y="31438"/>
                  <a:pt x="22591" y="31420"/>
                </a:cubicBezTo>
                <a:cubicBezTo>
                  <a:pt x="23059" y="30016"/>
                  <a:pt x="23546" y="28631"/>
                  <a:pt x="24089" y="27265"/>
                </a:cubicBezTo>
                <a:lnTo>
                  <a:pt x="24089" y="27246"/>
                </a:lnTo>
                <a:cubicBezTo>
                  <a:pt x="24257" y="27190"/>
                  <a:pt x="24426" y="27115"/>
                  <a:pt x="24594" y="27040"/>
                </a:cubicBezTo>
                <a:close/>
                <a:moveTo>
                  <a:pt x="33222" y="28425"/>
                </a:moveTo>
                <a:lnTo>
                  <a:pt x="33222" y="28425"/>
                </a:lnTo>
                <a:cubicBezTo>
                  <a:pt x="32923" y="29361"/>
                  <a:pt x="32549" y="30297"/>
                  <a:pt x="32081" y="31158"/>
                </a:cubicBezTo>
                <a:cubicBezTo>
                  <a:pt x="31987" y="31326"/>
                  <a:pt x="31893" y="31476"/>
                  <a:pt x="31800" y="31644"/>
                </a:cubicBezTo>
                <a:cubicBezTo>
                  <a:pt x="31107" y="31364"/>
                  <a:pt x="30434" y="31008"/>
                  <a:pt x="29835" y="30559"/>
                </a:cubicBezTo>
                <a:cubicBezTo>
                  <a:pt x="29835" y="30372"/>
                  <a:pt x="29853" y="30184"/>
                  <a:pt x="29872" y="29979"/>
                </a:cubicBezTo>
                <a:cubicBezTo>
                  <a:pt x="29966" y="29904"/>
                  <a:pt x="30041" y="29829"/>
                  <a:pt x="30134" y="29754"/>
                </a:cubicBezTo>
                <a:cubicBezTo>
                  <a:pt x="31107" y="29192"/>
                  <a:pt x="32137" y="28743"/>
                  <a:pt x="33222" y="28425"/>
                </a:cubicBezTo>
                <a:close/>
                <a:moveTo>
                  <a:pt x="20270" y="29380"/>
                </a:moveTo>
                <a:lnTo>
                  <a:pt x="20270" y="29380"/>
                </a:lnTo>
                <a:cubicBezTo>
                  <a:pt x="20027" y="30091"/>
                  <a:pt x="19803" y="30802"/>
                  <a:pt x="19578" y="31495"/>
                </a:cubicBezTo>
                <a:cubicBezTo>
                  <a:pt x="18848" y="31607"/>
                  <a:pt x="18137" y="31794"/>
                  <a:pt x="17426" y="32037"/>
                </a:cubicBezTo>
                <a:cubicBezTo>
                  <a:pt x="17856" y="31513"/>
                  <a:pt x="18324" y="31027"/>
                  <a:pt x="18829" y="30559"/>
                </a:cubicBezTo>
                <a:cubicBezTo>
                  <a:pt x="19279" y="30147"/>
                  <a:pt x="19765" y="29754"/>
                  <a:pt x="20270" y="29380"/>
                </a:cubicBezTo>
                <a:close/>
                <a:moveTo>
                  <a:pt x="37097" y="27826"/>
                </a:moveTo>
                <a:cubicBezTo>
                  <a:pt x="39324" y="27826"/>
                  <a:pt x="41532" y="28425"/>
                  <a:pt x="43535" y="29473"/>
                </a:cubicBezTo>
                <a:cubicBezTo>
                  <a:pt x="43385" y="29604"/>
                  <a:pt x="43217" y="29735"/>
                  <a:pt x="43067" y="29866"/>
                </a:cubicBezTo>
                <a:cubicBezTo>
                  <a:pt x="41020" y="31460"/>
                  <a:pt x="38322" y="32349"/>
                  <a:pt x="35678" y="32349"/>
                </a:cubicBezTo>
                <a:cubicBezTo>
                  <a:pt x="35155" y="32349"/>
                  <a:pt x="34634" y="32314"/>
                  <a:pt x="34121" y="32243"/>
                </a:cubicBezTo>
                <a:cubicBezTo>
                  <a:pt x="34851" y="30877"/>
                  <a:pt x="35393" y="29417"/>
                  <a:pt x="35730" y="27901"/>
                </a:cubicBezTo>
                <a:cubicBezTo>
                  <a:pt x="36180" y="27845"/>
                  <a:pt x="36647" y="27826"/>
                  <a:pt x="37097" y="27826"/>
                </a:cubicBezTo>
                <a:close/>
                <a:moveTo>
                  <a:pt x="37114" y="7311"/>
                </a:moveTo>
                <a:cubicBezTo>
                  <a:pt x="37658" y="7311"/>
                  <a:pt x="38202" y="7330"/>
                  <a:pt x="38744" y="7369"/>
                </a:cubicBezTo>
                <a:cubicBezTo>
                  <a:pt x="38650" y="7556"/>
                  <a:pt x="38575" y="7762"/>
                  <a:pt x="38519" y="7949"/>
                </a:cubicBezTo>
                <a:cubicBezTo>
                  <a:pt x="38332" y="8136"/>
                  <a:pt x="38145" y="8305"/>
                  <a:pt x="37976" y="8473"/>
                </a:cubicBezTo>
                <a:cubicBezTo>
                  <a:pt x="37471" y="8492"/>
                  <a:pt x="36966" y="8511"/>
                  <a:pt x="36479" y="8586"/>
                </a:cubicBezTo>
                <a:cubicBezTo>
                  <a:pt x="33110" y="9016"/>
                  <a:pt x="30228" y="10701"/>
                  <a:pt x="28113" y="13340"/>
                </a:cubicBezTo>
                <a:cubicBezTo>
                  <a:pt x="26016" y="15960"/>
                  <a:pt x="24557" y="19029"/>
                  <a:pt x="23190" y="22080"/>
                </a:cubicBezTo>
                <a:cubicBezTo>
                  <a:pt x="22722" y="23091"/>
                  <a:pt x="22292" y="24120"/>
                  <a:pt x="21880" y="25150"/>
                </a:cubicBezTo>
                <a:cubicBezTo>
                  <a:pt x="20270" y="25917"/>
                  <a:pt x="18754" y="26853"/>
                  <a:pt x="17388" y="27995"/>
                </a:cubicBezTo>
                <a:cubicBezTo>
                  <a:pt x="15816" y="29286"/>
                  <a:pt x="14375" y="30989"/>
                  <a:pt x="13345" y="32898"/>
                </a:cubicBezTo>
                <a:cubicBezTo>
                  <a:pt x="12222" y="31195"/>
                  <a:pt x="11773" y="29192"/>
                  <a:pt x="11904" y="27096"/>
                </a:cubicBezTo>
                <a:cubicBezTo>
                  <a:pt x="12222" y="21706"/>
                  <a:pt x="15779" y="15604"/>
                  <a:pt x="21319" y="14275"/>
                </a:cubicBezTo>
                <a:cubicBezTo>
                  <a:pt x="22329" y="14032"/>
                  <a:pt x="22292" y="12853"/>
                  <a:pt x="21674" y="12329"/>
                </a:cubicBezTo>
                <a:cubicBezTo>
                  <a:pt x="23639" y="10981"/>
                  <a:pt x="25754" y="9840"/>
                  <a:pt x="28000" y="9016"/>
                </a:cubicBezTo>
                <a:lnTo>
                  <a:pt x="28000" y="8997"/>
                </a:lnTo>
                <a:cubicBezTo>
                  <a:pt x="30914" y="7931"/>
                  <a:pt x="34017" y="7311"/>
                  <a:pt x="37114" y="7311"/>
                </a:cubicBezTo>
                <a:close/>
                <a:moveTo>
                  <a:pt x="29760" y="33291"/>
                </a:moveTo>
                <a:lnTo>
                  <a:pt x="29760" y="33291"/>
                </a:lnTo>
                <a:cubicBezTo>
                  <a:pt x="29966" y="33404"/>
                  <a:pt x="30172" y="33516"/>
                  <a:pt x="30396" y="33610"/>
                </a:cubicBezTo>
                <a:cubicBezTo>
                  <a:pt x="30228" y="33797"/>
                  <a:pt x="30059" y="33984"/>
                  <a:pt x="29891" y="34152"/>
                </a:cubicBezTo>
                <a:cubicBezTo>
                  <a:pt x="29853" y="34134"/>
                  <a:pt x="29816" y="34115"/>
                  <a:pt x="29778" y="34096"/>
                </a:cubicBezTo>
                <a:cubicBezTo>
                  <a:pt x="29778" y="34059"/>
                  <a:pt x="29778" y="34040"/>
                  <a:pt x="29778" y="34021"/>
                </a:cubicBezTo>
                <a:cubicBezTo>
                  <a:pt x="29760" y="33778"/>
                  <a:pt x="29760" y="33535"/>
                  <a:pt x="29760" y="33291"/>
                </a:cubicBezTo>
                <a:close/>
                <a:moveTo>
                  <a:pt x="70917" y="29567"/>
                </a:moveTo>
                <a:cubicBezTo>
                  <a:pt x="71086" y="31345"/>
                  <a:pt x="71105" y="33123"/>
                  <a:pt x="71030" y="34882"/>
                </a:cubicBezTo>
                <a:lnTo>
                  <a:pt x="71030" y="34901"/>
                </a:lnTo>
                <a:cubicBezTo>
                  <a:pt x="70599" y="33872"/>
                  <a:pt x="70113" y="32880"/>
                  <a:pt x="69532" y="31944"/>
                </a:cubicBezTo>
                <a:cubicBezTo>
                  <a:pt x="70038" y="31176"/>
                  <a:pt x="70506" y="30390"/>
                  <a:pt x="70917" y="29567"/>
                </a:cubicBezTo>
                <a:close/>
                <a:moveTo>
                  <a:pt x="58246" y="27208"/>
                </a:moveTo>
                <a:cubicBezTo>
                  <a:pt x="59051" y="27339"/>
                  <a:pt x="59931" y="27545"/>
                  <a:pt x="60754" y="27826"/>
                </a:cubicBezTo>
                <a:cubicBezTo>
                  <a:pt x="61147" y="27976"/>
                  <a:pt x="61559" y="28163"/>
                  <a:pt x="61952" y="28350"/>
                </a:cubicBezTo>
                <a:cubicBezTo>
                  <a:pt x="62720" y="30353"/>
                  <a:pt x="63281" y="32412"/>
                  <a:pt x="63580" y="34508"/>
                </a:cubicBezTo>
                <a:cubicBezTo>
                  <a:pt x="63356" y="34695"/>
                  <a:pt x="63131" y="34882"/>
                  <a:pt x="62888" y="35051"/>
                </a:cubicBezTo>
                <a:cubicBezTo>
                  <a:pt x="62177" y="32580"/>
                  <a:pt x="60941" y="30259"/>
                  <a:pt x="59276" y="28313"/>
                </a:cubicBezTo>
                <a:cubicBezTo>
                  <a:pt x="58958" y="27920"/>
                  <a:pt x="58602" y="27564"/>
                  <a:pt x="58246" y="27208"/>
                </a:cubicBezTo>
                <a:close/>
                <a:moveTo>
                  <a:pt x="18754" y="34190"/>
                </a:moveTo>
                <a:cubicBezTo>
                  <a:pt x="18530" y="34995"/>
                  <a:pt x="18324" y="35781"/>
                  <a:pt x="18118" y="36567"/>
                </a:cubicBezTo>
                <a:cubicBezTo>
                  <a:pt x="17369" y="36286"/>
                  <a:pt x="16658" y="35930"/>
                  <a:pt x="16003" y="35481"/>
                </a:cubicBezTo>
                <a:cubicBezTo>
                  <a:pt x="16845" y="34920"/>
                  <a:pt x="17781" y="34489"/>
                  <a:pt x="18754" y="34190"/>
                </a:cubicBezTo>
                <a:close/>
                <a:moveTo>
                  <a:pt x="26222" y="34845"/>
                </a:moveTo>
                <a:cubicBezTo>
                  <a:pt x="26335" y="34882"/>
                  <a:pt x="26428" y="34938"/>
                  <a:pt x="26541" y="34995"/>
                </a:cubicBezTo>
                <a:cubicBezTo>
                  <a:pt x="26578" y="35481"/>
                  <a:pt x="26653" y="35968"/>
                  <a:pt x="26709" y="36454"/>
                </a:cubicBezTo>
                <a:cubicBezTo>
                  <a:pt x="26278" y="36679"/>
                  <a:pt x="25829" y="36847"/>
                  <a:pt x="25361" y="36978"/>
                </a:cubicBezTo>
                <a:cubicBezTo>
                  <a:pt x="25380" y="36941"/>
                  <a:pt x="25380" y="36885"/>
                  <a:pt x="25399" y="36847"/>
                </a:cubicBezTo>
                <a:cubicBezTo>
                  <a:pt x="25492" y="36529"/>
                  <a:pt x="25605" y="36230"/>
                  <a:pt x="25736" y="35912"/>
                </a:cubicBezTo>
                <a:cubicBezTo>
                  <a:pt x="25754" y="35837"/>
                  <a:pt x="25792" y="35743"/>
                  <a:pt x="25829" y="35668"/>
                </a:cubicBezTo>
                <a:lnTo>
                  <a:pt x="25829" y="35668"/>
                </a:lnTo>
                <a:cubicBezTo>
                  <a:pt x="25826" y="35674"/>
                  <a:pt x="25825" y="35677"/>
                  <a:pt x="25825" y="35677"/>
                </a:cubicBezTo>
                <a:cubicBezTo>
                  <a:pt x="25822" y="35677"/>
                  <a:pt x="25999" y="35290"/>
                  <a:pt x="26016" y="35238"/>
                </a:cubicBezTo>
                <a:cubicBezTo>
                  <a:pt x="26073" y="35107"/>
                  <a:pt x="26147" y="34976"/>
                  <a:pt x="26222" y="34845"/>
                </a:cubicBezTo>
                <a:close/>
                <a:moveTo>
                  <a:pt x="53174" y="27564"/>
                </a:moveTo>
                <a:cubicBezTo>
                  <a:pt x="56506" y="29604"/>
                  <a:pt x="59145" y="32692"/>
                  <a:pt x="60212" y="36623"/>
                </a:cubicBezTo>
                <a:cubicBezTo>
                  <a:pt x="60230" y="36660"/>
                  <a:pt x="60249" y="36716"/>
                  <a:pt x="60249" y="36773"/>
                </a:cubicBezTo>
                <a:cubicBezTo>
                  <a:pt x="60249" y="36791"/>
                  <a:pt x="60249" y="36791"/>
                  <a:pt x="60230" y="36791"/>
                </a:cubicBezTo>
                <a:cubicBezTo>
                  <a:pt x="59556" y="37166"/>
                  <a:pt x="58845" y="37503"/>
                  <a:pt x="58115" y="37783"/>
                </a:cubicBezTo>
                <a:cubicBezTo>
                  <a:pt x="58003" y="36043"/>
                  <a:pt x="57498" y="34302"/>
                  <a:pt x="56768" y="32767"/>
                </a:cubicBezTo>
                <a:cubicBezTo>
                  <a:pt x="55813" y="30783"/>
                  <a:pt x="54428" y="29099"/>
                  <a:pt x="52762" y="27695"/>
                </a:cubicBezTo>
                <a:cubicBezTo>
                  <a:pt x="52912" y="27658"/>
                  <a:pt x="53043" y="27602"/>
                  <a:pt x="53174" y="27564"/>
                </a:cubicBezTo>
                <a:close/>
                <a:moveTo>
                  <a:pt x="47615" y="32487"/>
                </a:moveTo>
                <a:cubicBezTo>
                  <a:pt x="48308" y="33198"/>
                  <a:pt x="48963" y="33984"/>
                  <a:pt x="49506" y="34807"/>
                </a:cubicBezTo>
                <a:cubicBezTo>
                  <a:pt x="50329" y="36024"/>
                  <a:pt x="50984" y="37372"/>
                  <a:pt x="51433" y="38775"/>
                </a:cubicBezTo>
                <a:cubicBezTo>
                  <a:pt x="50928" y="38700"/>
                  <a:pt x="50423" y="38569"/>
                  <a:pt x="49899" y="38364"/>
                </a:cubicBezTo>
                <a:cubicBezTo>
                  <a:pt x="49075" y="38045"/>
                  <a:pt x="48233" y="37409"/>
                  <a:pt x="47765" y="36604"/>
                </a:cubicBezTo>
                <a:cubicBezTo>
                  <a:pt x="47091" y="35425"/>
                  <a:pt x="47129" y="34021"/>
                  <a:pt x="47503" y="32767"/>
                </a:cubicBezTo>
                <a:cubicBezTo>
                  <a:pt x="47540" y="32674"/>
                  <a:pt x="47578" y="32580"/>
                  <a:pt x="47615" y="32487"/>
                </a:cubicBezTo>
                <a:close/>
                <a:moveTo>
                  <a:pt x="50292" y="28949"/>
                </a:moveTo>
                <a:cubicBezTo>
                  <a:pt x="51789" y="30016"/>
                  <a:pt x="53099" y="31307"/>
                  <a:pt x="54054" y="32917"/>
                </a:cubicBezTo>
                <a:cubicBezTo>
                  <a:pt x="55083" y="34583"/>
                  <a:pt x="55738" y="36567"/>
                  <a:pt x="55738" y="38551"/>
                </a:cubicBezTo>
                <a:cubicBezTo>
                  <a:pt x="55195" y="38663"/>
                  <a:pt x="54653" y="38775"/>
                  <a:pt x="54129" y="38831"/>
                </a:cubicBezTo>
                <a:cubicBezTo>
                  <a:pt x="53923" y="37970"/>
                  <a:pt x="53661" y="37166"/>
                  <a:pt x="53324" y="36398"/>
                </a:cubicBezTo>
                <a:cubicBezTo>
                  <a:pt x="52351" y="34040"/>
                  <a:pt x="50872" y="31888"/>
                  <a:pt x="49019" y="30091"/>
                </a:cubicBezTo>
                <a:cubicBezTo>
                  <a:pt x="49075" y="30035"/>
                  <a:pt x="49131" y="29979"/>
                  <a:pt x="49187" y="29922"/>
                </a:cubicBezTo>
                <a:cubicBezTo>
                  <a:pt x="49524" y="29567"/>
                  <a:pt x="49899" y="29249"/>
                  <a:pt x="50292" y="28968"/>
                </a:cubicBezTo>
                <a:lnTo>
                  <a:pt x="50292" y="28949"/>
                </a:lnTo>
                <a:close/>
                <a:moveTo>
                  <a:pt x="63786" y="37746"/>
                </a:moveTo>
                <a:cubicBezTo>
                  <a:pt x="63786" y="38700"/>
                  <a:pt x="63711" y="39636"/>
                  <a:pt x="63580" y="40572"/>
                </a:cubicBezTo>
                <a:cubicBezTo>
                  <a:pt x="63618" y="39711"/>
                  <a:pt x="63580" y="38831"/>
                  <a:pt x="63487" y="37952"/>
                </a:cubicBezTo>
                <a:cubicBezTo>
                  <a:pt x="63580" y="37896"/>
                  <a:pt x="63693" y="37821"/>
                  <a:pt x="63786" y="37746"/>
                </a:cubicBezTo>
                <a:close/>
                <a:moveTo>
                  <a:pt x="30228" y="37334"/>
                </a:moveTo>
                <a:cubicBezTo>
                  <a:pt x="31538" y="38420"/>
                  <a:pt x="32698" y="39674"/>
                  <a:pt x="33634" y="40965"/>
                </a:cubicBezTo>
                <a:cubicBezTo>
                  <a:pt x="32923" y="41077"/>
                  <a:pt x="32193" y="41208"/>
                  <a:pt x="31500" y="41377"/>
                </a:cubicBezTo>
                <a:cubicBezTo>
                  <a:pt x="31482" y="41377"/>
                  <a:pt x="31463" y="41396"/>
                  <a:pt x="31463" y="41396"/>
                </a:cubicBezTo>
                <a:cubicBezTo>
                  <a:pt x="30958" y="40198"/>
                  <a:pt x="30583" y="38962"/>
                  <a:pt x="30284" y="37577"/>
                </a:cubicBezTo>
                <a:lnTo>
                  <a:pt x="30228" y="37334"/>
                </a:lnTo>
                <a:close/>
                <a:moveTo>
                  <a:pt x="55233" y="41433"/>
                </a:moveTo>
                <a:cubicBezTo>
                  <a:pt x="55064" y="41920"/>
                  <a:pt x="54840" y="42388"/>
                  <a:pt x="54597" y="42818"/>
                </a:cubicBezTo>
                <a:cubicBezTo>
                  <a:pt x="54597" y="42388"/>
                  <a:pt x="54578" y="41957"/>
                  <a:pt x="54540" y="41527"/>
                </a:cubicBezTo>
                <a:cubicBezTo>
                  <a:pt x="54784" y="41508"/>
                  <a:pt x="55008" y="41470"/>
                  <a:pt x="55233" y="41433"/>
                </a:cubicBezTo>
                <a:close/>
                <a:moveTo>
                  <a:pt x="45014" y="31382"/>
                </a:moveTo>
                <a:cubicBezTo>
                  <a:pt x="44527" y="32749"/>
                  <a:pt x="44321" y="34208"/>
                  <a:pt x="44546" y="35650"/>
                </a:cubicBezTo>
                <a:cubicBezTo>
                  <a:pt x="44976" y="38644"/>
                  <a:pt x="47391" y="40722"/>
                  <a:pt x="50254" y="41358"/>
                </a:cubicBezTo>
                <a:cubicBezTo>
                  <a:pt x="50835" y="41489"/>
                  <a:pt x="51415" y="41564"/>
                  <a:pt x="51995" y="41601"/>
                </a:cubicBezTo>
                <a:cubicBezTo>
                  <a:pt x="51995" y="41601"/>
                  <a:pt x="51995" y="41620"/>
                  <a:pt x="51995" y="41620"/>
                </a:cubicBezTo>
                <a:cubicBezTo>
                  <a:pt x="52032" y="42163"/>
                  <a:pt x="52051" y="42706"/>
                  <a:pt x="52014" y="43267"/>
                </a:cubicBezTo>
                <a:cubicBezTo>
                  <a:pt x="50741" y="42462"/>
                  <a:pt x="49319" y="41864"/>
                  <a:pt x="47877" y="41452"/>
                </a:cubicBezTo>
                <a:cubicBezTo>
                  <a:pt x="45409" y="40734"/>
                  <a:pt x="42794" y="40475"/>
                  <a:pt x="40215" y="40475"/>
                </a:cubicBezTo>
                <a:cubicBezTo>
                  <a:pt x="40037" y="40475"/>
                  <a:pt x="39858" y="40476"/>
                  <a:pt x="39680" y="40478"/>
                </a:cubicBezTo>
                <a:cubicBezTo>
                  <a:pt x="38538" y="40478"/>
                  <a:pt x="37396" y="40535"/>
                  <a:pt x="36236" y="40647"/>
                </a:cubicBezTo>
                <a:cubicBezTo>
                  <a:pt x="35038" y="38719"/>
                  <a:pt x="33503" y="36997"/>
                  <a:pt x="31837" y="35612"/>
                </a:cubicBezTo>
                <a:cubicBezTo>
                  <a:pt x="31800" y="35593"/>
                  <a:pt x="31762" y="35556"/>
                  <a:pt x="31744" y="35537"/>
                </a:cubicBezTo>
                <a:cubicBezTo>
                  <a:pt x="32081" y="35163"/>
                  <a:pt x="32399" y="34789"/>
                  <a:pt x="32698" y="34396"/>
                </a:cubicBezTo>
                <a:cubicBezTo>
                  <a:pt x="33714" y="34633"/>
                  <a:pt x="34762" y="34749"/>
                  <a:pt x="35814" y="34749"/>
                </a:cubicBezTo>
                <a:cubicBezTo>
                  <a:pt x="38249" y="34749"/>
                  <a:pt x="40700" y="34125"/>
                  <a:pt x="42805" y="32936"/>
                </a:cubicBezTo>
                <a:cubicBezTo>
                  <a:pt x="43591" y="32487"/>
                  <a:pt x="44340" y="31962"/>
                  <a:pt x="45014" y="31382"/>
                </a:cubicBezTo>
                <a:close/>
                <a:moveTo>
                  <a:pt x="14805" y="37409"/>
                </a:moveTo>
                <a:cubicBezTo>
                  <a:pt x="15161" y="37652"/>
                  <a:pt x="15535" y="37877"/>
                  <a:pt x="15928" y="38083"/>
                </a:cubicBezTo>
                <a:cubicBezTo>
                  <a:pt x="16471" y="38364"/>
                  <a:pt x="17033" y="38607"/>
                  <a:pt x="17613" y="38813"/>
                </a:cubicBezTo>
                <a:cubicBezTo>
                  <a:pt x="17313" y="40198"/>
                  <a:pt x="17089" y="41601"/>
                  <a:pt x="16958" y="43005"/>
                </a:cubicBezTo>
                <a:cubicBezTo>
                  <a:pt x="16939" y="43230"/>
                  <a:pt x="16920" y="43473"/>
                  <a:pt x="16902" y="43716"/>
                </a:cubicBezTo>
                <a:cubicBezTo>
                  <a:pt x="16452" y="43436"/>
                  <a:pt x="16059" y="43118"/>
                  <a:pt x="15741" y="42706"/>
                </a:cubicBezTo>
                <a:cubicBezTo>
                  <a:pt x="15180" y="41995"/>
                  <a:pt x="14768" y="40778"/>
                  <a:pt x="14693" y="39861"/>
                </a:cubicBezTo>
                <a:cubicBezTo>
                  <a:pt x="14618" y="38981"/>
                  <a:pt x="14656" y="38214"/>
                  <a:pt x="14805" y="37409"/>
                </a:cubicBezTo>
                <a:close/>
                <a:moveTo>
                  <a:pt x="27139" y="38757"/>
                </a:moveTo>
                <a:cubicBezTo>
                  <a:pt x="27439" y="40011"/>
                  <a:pt x="27813" y="41246"/>
                  <a:pt x="28300" y="42425"/>
                </a:cubicBezTo>
                <a:cubicBezTo>
                  <a:pt x="27327" y="42855"/>
                  <a:pt x="26428" y="43380"/>
                  <a:pt x="25623" y="44016"/>
                </a:cubicBezTo>
                <a:cubicBezTo>
                  <a:pt x="25361" y="44166"/>
                  <a:pt x="25099" y="44315"/>
                  <a:pt x="24856" y="44484"/>
                </a:cubicBezTo>
                <a:cubicBezTo>
                  <a:pt x="24837" y="44446"/>
                  <a:pt x="24837" y="44409"/>
                  <a:pt x="24837" y="44372"/>
                </a:cubicBezTo>
                <a:cubicBezTo>
                  <a:pt x="24824" y="44290"/>
                  <a:pt x="24810" y="44208"/>
                  <a:pt x="24796" y="44133"/>
                </a:cubicBezTo>
                <a:lnTo>
                  <a:pt x="24796" y="44133"/>
                </a:lnTo>
                <a:cubicBezTo>
                  <a:pt x="24785" y="44044"/>
                  <a:pt x="24762" y="43868"/>
                  <a:pt x="24762" y="43847"/>
                </a:cubicBezTo>
                <a:cubicBezTo>
                  <a:pt x="24688" y="43230"/>
                  <a:pt x="24650" y="42612"/>
                  <a:pt x="24650" y="42013"/>
                </a:cubicBezTo>
                <a:cubicBezTo>
                  <a:pt x="24631" y="41396"/>
                  <a:pt x="24650" y="40778"/>
                  <a:pt x="24706" y="40160"/>
                </a:cubicBezTo>
                <a:cubicBezTo>
                  <a:pt x="24725" y="39992"/>
                  <a:pt x="24744" y="39823"/>
                  <a:pt x="24762" y="39655"/>
                </a:cubicBezTo>
                <a:cubicBezTo>
                  <a:pt x="24762" y="39636"/>
                  <a:pt x="24762" y="39636"/>
                  <a:pt x="24762" y="39618"/>
                </a:cubicBezTo>
                <a:cubicBezTo>
                  <a:pt x="24781" y="39561"/>
                  <a:pt x="24781" y="39505"/>
                  <a:pt x="24800" y="39430"/>
                </a:cubicBezTo>
                <a:lnTo>
                  <a:pt x="24800" y="39449"/>
                </a:lnTo>
                <a:cubicBezTo>
                  <a:pt x="25605" y="39299"/>
                  <a:pt x="26391" y="39056"/>
                  <a:pt x="27139" y="38757"/>
                </a:cubicBezTo>
                <a:close/>
                <a:moveTo>
                  <a:pt x="41420" y="43660"/>
                </a:moveTo>
                <a:cubicBezTo>
                  <a:pt x="44677" y="43679"/>
                  <a:pt x="48401" y="44222"/>
                  <a:pt x="51134" y="46093"/>
                </a:cubicBezTo>
                <a:cubicBezTo>
                  <a:pt x="50113" y="46593"/>
                  <a:pt x="48948" y="46914"/>
                  <a:pt x="47806" y="46914"/>
                </a:cubicBezTo>
                <a:cubicBezTo>
                  <a:pt x="47021" y="46914"/>
                  <a:pt x="46247" y="46762"/>
                  <a:pt x="45538" y="46412"/>
                </a:cubicBezTo>
                <a:cubicBezTo>
                  <a:pt x="45482" y="46393"/>
                  <a:pt x="45425" y="46393"/>
                  <a:pt x="45388" y="46393"/>
                </a:cubicBezTo>
                <a:cubicBezTo>
                  <a:pt x="44770" y="45888"/>
                  <a:pt x="44115" y="45420"/>
                  <a:pt x="43423" y="45027"/>
                </a:cubicBezTo>
                <a:cubicBezTo>
                  <a:pt x="42581" y="44503"/>
                  <a:pt x="41663" y="44053"/>
                  <a:pt x="40709" y="43660"/>
                </a:cubicBezTo>
                <a:close/>
                <a:moveTo>
                  <a:pt x="10051" y="24382"/>
                </a:moveTo>
                <a:lnTo>
                  <a:pt x="10051" y="24382"/>
                </a:lnTo>
                <a:cubicBezTo>
                  <a:pt x="9359" y="27358"/>
                  <a:pt x="9434" y="30540"/>
                  <a:pt x="10912" y="33273"/>
                </a:cubicBezTo>
                <a:cubicBezTo>
                  <a:pt x="11287" y="33984"/>
                  <a:pt x="11754" y="34639"/>
                  <a:pt x="12279" y="35238"/>
                </a:cubicBezTo>
                <a:cubicBezTo>
                  <a:pt x="8685" y="38569"/>
                  <a:pt x="6252" y="43286"/>
                  <a:pt x="5372" y="48115"/>
                </a:cubicBezTo>
                <a:cubicBezTo>
                  <a:pt x="4904" y="46767"/>
                  <a:pt x="4530" y="45345"/>
                  <a:pt x="4287" y="43829"/>
                </a:cubicBezTo>
                <a:cubicBezTo>
                  <a:pt x="4212" y="43380"/>
                  <a:pt x="4137" y="42781"/>
                  <a:pt x="4099" y="42069"/>
                </a:cubicBezTo>
                <a:cubicBezTo>
                  <a:pt x="4062" y="41321"/>
                  <a:pt x="4043" y="40553"/>
                  <a:pt x="4081" y="39805"/>
                </a:cubicBezTo>
                <a:cubicBezTo>
                  <a:pt x="4137" y="38251"/>
                  <a:pt x="4361" y="36960"/>
                  <a:pt x="4755" y="35425"/>
                </a:cubicBezTo>
                <a:cubicBezTo>
                  <a:pt x="5765" y="31532"/>
                  <a:pt x="7712" y="27789"/>
                  <a:pt x="10051" y="24382"/>
                </a:cubicBezTo>
                <a:close/>
                <a:moveTo>
                  <a:pt x="33488" y="44762"/>
                </a:moveTo>
                <a:cubicBezTo>
                  <a:pt x="34257" y="44762"/>
                  <a:pt x="35012" y="44832"/>
                  <a:pt x="35768" y="44933"/>
                </a:cubicBezTo>
                <a:cubicBezTo>
                  <a:pt x="36198" y="46112"/>
                  <a:pt x="36442" y="47310"/>
                  <a:pt x="36479" y="48564"/>
                </a:cubicBezTo>
                <a:cubicBezTo>
                  <a:pt x="35244" y="47478"/>
                  <a:pt x="34121" y="46131"/>
                  <a:pt x="33241" y="44765"/>
                </a:cubicBezTo>
                <a:lnTo>
                  <a:pt x="33222" y="44765"/>
                </a:lnTo>
                <a:cubicBezTo>
                  <a:pt x="33311" y="44763"/>
                  <a:pt x="33400" y="44762"/>
                  <a:pt x="33488" y="44762"/>
                </a:cubicBezTo>
                <a:close/>
                <a:moveTo>
                  <a:pt x="60661" y="39618"/>
                </a:moveTo>
                <a:lnTo>
                  <a:pt x="60661" y="39618"/>
                </a:lnTo>
                <a:cubicBezTo>
                  <a:pt x="60717" y="41227"/>
                  <a:pt x="60455" y="42837"/>
                  <a:pt x="59818" y="44390"/>
                </a:cubicBezTo>
                <a:cubicBezTo>
                  <a:pt x="59800" y="44428"/>
                  <a:pt x="59800" y="44465"/>
                  <a:pt x="59781" y="44484"/>
                </a:cubicBezTo>
                <a:cubicBezTo>
                  <a:pt x="59781" y="44503"/>
                  <a:pt x="59762" y="44540"/>
                  <a:pt x="59744" y="44596"/>
                </a:cubicBezTo>
                <a:cubicBezTo>
                  <a:pt x="59687" y="44690"/>
                  <a:pt x="59650" y="44783"/>
                  <a:pt x="59613" y="44877"/>
                </a:cubicBezTo>
                <a:cubicBezTo>
                  <a:pt x="59482" y="45139"/>
                  <a:pt x="59332" y="45420"/>
                  <a:pt x="59182" y="45663"/>
                </a:cubicBezTo>
                <a:cubicBezTo>
                  <a:pt x="59051" y="45888"/>
                  <a:pt x="58920" y="46093"/>
                  <a:pt x="58789" y="46299"/>
                </a:cubicBezTo>
                <a:cubicBezTo>
                  <a:pt x="58695" y="46430"/>
                  <a:pt x="58621" y="46561"/>
                  <a:pt x="58527" y="46674"/>
                </a:cubicBezTo>
                <a:cubicBezTo>
                  <a:pt x="58527" y="46674"/>
                  <a:pt x="58396" y="46861"/>
                  <a:pt x="58377" y="46898"/>
                </a:cubicBezTo>
                <a:cubicBezTo>
                  <a:pt x="57872" y="47516"/>
                  <a:pt x="57329" y="48115"/>
                  <a:pt x="56730" y="48639"/>
                </a:cubicBezTo>
                <a:cubicBezTo>
                  <a:pt x="56244" y="47535"/>
                  <a:pt x="55589" y="46505"/>
                  <a:pt x="54784" y="45588"/>
                </a:cubicBezTo>
                <a:cubicBezTo>
                  <a:pt x="56056" y="44521"/>
                  <a:pt x="57086" y="43155"/>
                  <a:pt x="57629" y="41601"/>
                </a:cubicBezTo>
                <a:cubicBezTo>
                  <a:pt x="57722" y="41339"/>
                  <a:pt x="57797" y="41059"/>
                  <a:pt x="57872" y="40778"/>
                </a:cubicBezTo>
                <a:cubicBezTo>
                  <a:pt x="58078" y="40703"/>
                  <a:pt x="58302" y="40628"/>
                  <a:pt x="58508" y="40553"/>
                </a:cubicBezTo>
                <a:cubicBezTo>
                  <a:pt x="59238" y="40273"/>
                  <a:pt x="59968" y="39954"/>
                  <a:pt x="60661" y="39618"/>
                </a:cubicBezTo>
                <a:close/>
                <a:moveTo>
                  <a:pt x="67792" y="34396"/>
                </a:moveTo>
                <a:lnTo>
                  <a:pt x="67792" y="34396"/>
                </a:lnTo>
                <a:cubicBezTo>
                  <a:pt x="68952" y="36567"/>
                  <a:pt x="69645" y="39000"/>
                  <a:pt x="70000" y="41470"/>
                </a:cubicBezTo>
                <a:cubicBezTo>
                  <a:pt x="69607" y="42724"/>
                  <a:pt x="69102" y="43960"/>
                  <a:pt x="68428" y="45101"/>
                </a:cubicBezTo>
                <a:cubicBezTo>
                  <a:pt x="67548" y="46524"/>
                  <a:pt x="66444" y="47722"/>
                  <a:pt x="65153" y="48714"/>
                </a:cubicBezTo>
                <a:cubicBezTo>
                  <a:pt x="65433" y="48003"/>
                  <a:pt x="65695" y="47310"/>
                  <a:pt x="65939" y="46599"/>
                </a:cubicBezTo>
                <a:cubicBezTo>
                  <a:pt x="67249" y="42706"/>
                  <a:pt x="67998" y="38513"/>
                  <a:pt x="67792" y="34396"/>
                </a:cubicBezTo>
                <a:close/>
                <a:moveTo>
                  <a:pt x="29816" y="45532"/>
                </a:moveTo>
                <a:cubicBezTo>
                  <a:pt x="30471" y="46674"/>
                  <a:pt x="31201" y="47759"/>
                  <a:pt x="32043" y="48751"/>
                </a:cubicBezTo>
                <a:cubicBezTo>
                  <a:pt x="30415" y="48283"/>
                  <a:pt x="28768" y="47797"/>
                  <a:pt x="27139" y="47291"/>
                </a:cubicBezTo>
                <a:cubicBezTo>
                  <a:pt x="27327" y="47104"/>
                  <a:pt x="27532" y="46917"/>
                  <a:pt x="27738" y="46749"/>
                </a:cubicBezTo>
                <a:cubicBezTo>
                  <a:pt x="27795" y="46692"/>
                  <a:pt x="27944" y="46599"/>
                  <a:pt x="27963" y="46580"/>
                </a:cubicBezTo>
                <a:cubicBezTo>
                  <a:pt x="28094" y="46486"/>
                  <a:pt x="28225" y="46393"/>
                  <a:pt x="28356" y="46318"/>
                </a:cubicBezTo>
                <a:cubicBezTo>
                  <a:pt x="28581" y="46168"/>
                  <a:pt x="28805" y="46037"/>
                  <a:pt x="29049" y="45906"/>
                </a:cubicBezTo>
                <a:cubicBezTo>
                  <a:pt x="29292" y="45775"/>
                  <a:pt x="29535" y="45663"/>
                  <a:pt x="29778" y="45551"/>
                </a:cubicBezTo>
                <a:cubicBezTo>
                  <a:pt x="29797" y="45551"/>
                  <a:pt x="29797" y="45551"/>
                  <a:pt x="29816" y="45532"/>
                </a:cubicBezTo>
                <a:close/>
                <a:moveTo>
                  <a:pt x="46586" y="47478"/>
                </a:moveTo>
                <a:lnTo>
                  <a:pt x="46586" y="47478"/>
                </a:lnTo>
                <a:cubicBezTo>
                  <a:pt x="47222" y="47703"/>
                  <a:pt x="47877" y="47834"/>
                  <a:pt x="48589" y="47871"/>
                </a:cubicBezTo>
                <a:cubicBezTo>
                  <a:pt x="48644" y="47873"/>
                  <a:pt x="48700" y="47874"/>
                  <a:pt x="48755" y="47874"/>
                </a:cubicBezTo>
                <a:cubicBezTo>
                  <a:pt x="49462" y="47874"/>
                  <a:pt x="50139" y="47764"/>
                  <a:pt x="50816" y="47591"/>
                </a:cubicBezTo>
                <a:lnTo>
                  <a:pt x="50816" y="47591"/>
                </a:lnTo>
                <a:cubicBezTo>
                  <a:pt x="50516" y="48115"/>
                  <a:pt x="50161" y="48620"/>
                  <a:pt x="49730" y="49051"/>
                </a:cubicBezTo>
                <a:cubicBezTo>
                  <a:pt x="49337" y="49444"/>
                  <a:pt x="48925" y="49762"/>
                  <a:pt x="48495" y="50024"/>
                </a:cubicBezTo>
                <a:cubicBezTo>
                  <a:pt x="47971" y="49088"/>
                  <a:pt x="47335" y="48246"/>
                  <a:pt x="46586" y="47478"/>
                </a:cubicBezTo>
                <a:close/>
                <a:moveTo>
                  <a:pt x="19859" y="48134"/>
                </a:moveTo>
                <a:cubicBezTo>
                  <a:pt x="19896" y="48134"/>
                  <a:pt x="19934" y="48152"/>
                  <a:pt x="19990" y="48171"/>
                </a:cubicBezTo>
                <a:cubicBezTo>
                  <a:pt x="20139" y="48732"/>
                  <a:pt x="20327" y="49294"/>
                  <a:pt x="20533" y="49855"/>
                </a:cubicBezTo>
                <a:cubicBezTo>
                  <a:pt x="20458" y="50024"/>
                  <a:pt x="20402" y="50174"/>
                  <a:pt x="20345" y="50342"/>
                </a:cubicBezTo>
                <a:cubicBezTo>
                  <a:pt x="20121" y="49631"/>
                  <a:pt x="19952" y="48882"/>
                  <a:pt x="19859" y="48134"/>
                </a:cubicBezTo>
                <a:close/>
                <a:moveTo>
                  <a:pt x="38444" y="45569"/>
                </a:moveTo>
                <a:lnTo>
                  <a:pt x="38444" y="45569"/>
                </a:lnTo>
                <a:cubicBezTo>
                  <a:pt x="40297" y="46168"/>
                  <a:pt x="42038" y="47067"/>
                  <a:pt x="43516" y="48227"/>
                </a:cubicBezTo>
                <a:cubicBezTo>
                  <a:pt x="44490" y="48994"/>
                  <a:pt x="45351" y="49912"/>
                  <a:pt x="45987" y="50941"/>
                </a:cubicBezTo>
                <a:lnTo>
                  <a:pt x="45987" y="50960"/>
                </a:lnTo>
                <a:cubicBezTo>
                  <a:pt x="45650" y="51016"/>
                  <a:pt x="45369" y="51053"/>
                  <a:pt x="45070" y="51072"/>
                </a:cubicBezTo>
                <a:cubicBezTo>
                  <a:pt x="44527" y="51129"/>
                  <a:pt x="43983" y="51154"/>
                  <a:pt x="43440" y="51154"/>
                </a:cubicBezTo>
                <a:cubicBezTo>
                  <a:pt x="43272" y="51154"/>
                  <a:pt x="43104" y="51151"/>
                  <a:pt x="42936" y="51147"/>
                </a:cubicBezTo>
                <a:cubicBezTo>
                  <a:pt x="41832" y="51109"/>
                  <a:pt x="40728" y="50960"/>
                  <a:pt x="39623" y="50735"/>
                </a:cubicBezTo>
                <a:cubicBezTo>
                  <a:pt x="39605" y="50716"/>
                  <a:pt x="39567" y="50716"/>
                  <a:pt x="39530" y="50698"/>
                </a:cubicBezTo>
                <a:cubicBezTo>
                  <a:pt x="39305" y="50567"/>
                  <a:pt x="39081" y="50436"/>
                  <a:pt x="38856" y="50305"/>
                </a:cubicBezTo>
                <a:cubicBezTo>
                  <a:pt x="39024" y="48714"/>
                  <a:pt x="38856" y="47123"/>
                  <a:pt x="38444" y="45569"/>
                </a:cubicBezTo>
                <a:close/>
                <a:moveTo>
                  <a:pt x="53474" y="48396"/>
                </a:moveTo>
                <a:cubicBezTo>
                  <a:pt x="53511" y="48470"/>
                  <a:pt x="53567" y="48527"/>
                  <a:pt x="53605" y="48601"/>
                </a:cubicBezTo>
                <a:cubicBezTo>
                  <a:pt x="53941" y="49126"/>
                  <a:pt x="54222" y="49687"/>
                  <a:pt x="54409" y="50267"/>
                </a:cubicBezTo>
                <a:cubicBezTo>
                  <a:pt x="54054" y="50473"/>
                  <a:pt x="53679" y="50679"/>
                  <a:pt x="53305" y="50847"/>
                </a:cubicBezTo>
                <a:cubicBezTo>
                  <a:pt x="53212" y="50885"/>
                  <a:pt x="53118" y="50941"/>
                  <a:pt x="53024" y="50978"/>
                </a:cubicBezTo>
                <a:cubicBezTo>
                  <a:pt x="53024" y="50978"/>
                  <a:pt x="52837" y="51072"/>
                  <a:pt x="52762" y="51091"/>
                </a:cubicBezTo>
                <a:cubicBezTo>
                  <a:pt x="52556" y="51184"/>
                  <a:pt x="52351" y="51259"/>
                  <a:pt x="52126" y="51353"/>
                </a:cubicBezTo>
                <a:cubicBezTo>
                  <a:pt x="51789" y="51465"/>
                  <a:pt x="51452" y="51577"/>
                  <a:pt x="51097" y="51671"/>
                </a:cubicBezTo>
                <a:cubicBezTo>
                  <a:pt x="52126" y="50754"/>
                  <a:pt x="52912" y="49631"/>
                  <a:pt x="53474" y="48396"/>
                </a:cubicBezTo>
                <a:close/>
                <a:moveTo>
                  <a:pt x="27065" y="50473"/>
                </a:moveTo>
                <a:lnTo>
                  <a:pt x="27065" y="50473"/>
                </a:lnTo>
                <a:cubicBezTo>
                  <a:pt x="28412" y="50904"/>
                  <a:pt x="29778" y="51315"/>
                  <a:pt x="31145" y="51708"/>
                </a:cubicBezTo>
                <a:cubicBezTo>
                  <a:pt x="32623" y="52139"/>
                  <a:pt x="34102" y="52588"/>
                  <a:pt x="35581" y="52981"/>
                </a:cubicBezTo>
                <a:cubicBezTo>
                  <a:pt x="35543" y="53075"/>
                  <a:pt x="35506" y="53168"/>
                  <a:pt x="35450" y="53262"/>
                </a:cubicBezTo>
                <a:cubicBezTo>
                  <a:pt x="35262" y="53243"/>
                  <a:pt x="35075" y="53243"/>
                  <a:pt x="34888" y="53224"/>
                </a:cubicBezTo>
                <a:cubicBezTo>
                  <a:pt x="33147" y="53075"/>
                  <a:pt x="31407" y="52906"/>
                  <a:pt x="29685" y="52644"/>
                </a:cubicBezTo>
                <a:cubicBezTo>
                  <a:pt x="29273" y="52588"/>
                  <a:pt x="28880" y="52494"/>
                  <a:pt x="28487" y="52420"/>
                </a:cubicBezTo>
                <a:cubicBezTo>
                  <a:pt x="28431" y="52363"/>
                  <a:pt x="28393" y="52307"/>
                  <a:pt x="28337" y="52270"/>
                </a:cubicBezTo>
                <a:cubicBezTo>
                  <a:pt x="28281" y="52176"/>
                  <a:pt x="28206" y="52101"/>
                  <a:pt x="28131" y="52008"/>
                </a:cubicBezTo>
                <a:cubicBezTo>
                  <a:pt x="28057" y="51933"/>
                  <a:pt x="28000" y="51839"/>
                  <a:pt x="27926" y="51765"/>
                </a:cubicBezTo>
                <a:cubicBezTo>
                  <a:pt x="27926" y="51746"/>
                  <a:pt x="27907" y="51746"/>
                  <a:pt x="27907" y="51727"/>
                </a:cubicBezTo>
                <a:cubicBezTo>
                  <a:pt x="27607" y="51315"/>
                  <a:pt x="27327" y="50904"/>
                  <a:pt x="27065" y="50473"/>
                </a:cubicBezTo>
                <a:close/>
                <a:moveTo>
                  <a:pt x="22535" y="54048"/>
                </a:moveTo>
                <a:cubicBezTo>
                  <a:pt x="22685" y="54329"/>
                  <a:pt x="22853" y="54591"/>
                  <a:pt x="23022" y="54871"/>
                </a:cubicBezTo>
                <a:cubicBezTo>
                  <a:pt x="22853" y="54703"/>
                  <a:pt x="22685" y="54516"/>
                  <a:pt x="22535" y="54347"/>
                </a:cubicBezTo>
                <a:cubicBezTo>
                  <a:pt x="22535" y="54235"/>
                  <a:pt x="22535" y="54142"/>
                  <a:pt x="22535" y="54048"/>
                </a:cubicBezTo>
                <a:close/>
                <a:moveTo>
                  <a:pt x="36217" y="56687"/>
                </a:moveTo>
                <a:cubicBezTo>
                  <a:pt x="38314" y="56829"/>
                  <a:pt x="40403" y="56899"/>
                  <a:pt x="42495" y="56899"/>
                </a:cubicBezTo>
                <a:cubicBezTo>
                  <a:pt x="43446" y="56899"/>
                  <a:pt x="44397" y="56885"/>
                  <a:pt x="45351" y="56855"/>
                </a:cubicBezTo>
                <a:lnTo>
                  <a:pt x="45351" y="56855"/>
                </a:lnTo>
                <a:cubicBezTo>
                  <a:pt x="44171" y="57061"/>
                  <a:pt x="43011" y="57211"/>
                  <a:pt x="41851" y="57267"/>
                </a:cubicBezTo>
                <a:cubicBezTo>
                  <a:pt x="41486" y="57286"/>
                  <a:pt x="41116" y="57295"/>
                  <a:pt x="40744" y="57295"/>
                </a:cubicBezTo>
                <a:cubicBezTo>
                  <a:pt x="40372" y="57295"/>
                  <a:pt x="39998" y="57286"/>
                  <a:pt x="39623" y="57267"/>
                </a:cubicBezTo>
                <a:cubicBezTo>
                  <a:pt x="39286" y="57248"/>
                  <a:pt x="38950" y="57230"/>
                  <a:pt x="38613" y="57211"/>
                </a:cubicBezTo>
                <a:cubicBezTo>
                  <a:pt x="38407" y="57192"/>
                  <a:pt x="38220" y="57174"/>
                  <a:pt x="38014" y="57155"/>
                </a:cubicBezTo>
                <a:cubicBezTo>
                  <a:pt x="38014" y="57155"/>
                  <a:pt x="37658" y="57099"/>
                  <a:pt x="37639" y="57099"/>
                </a:cubicBezTo>
                <a:cubicBezTo>
                  <a:pt x="37134" y="57024"/>
                  <a:pt x="36629" y="56930"/>
                  <a:pt x="36123" y="56818"/>
                </a:cubicBezTo>
                <a:cubicBezTo>
                  <a:pt x="36161" y="56781"/>
                  <a:pt x="36198" y="56743"/>
                  <a:pt x="36217" y="56687"/>
                </a:cubicBezTo>
                <a:close/>
                <a:moveTo>
                  <a:pt x="53923" y="57529"/>
                </a:moveTo>
                <a:cubicBezTo>
                  <a:pt x="53230" y="59045"/>
                  <a:pt x="52201" y="60393"/>
                  <a:pt x="50928" y="61422"/>
                </a:cubicBezTo>
                <a:cubicBezTo>
                  <a:pt x="49955" y="62208"/>
                  <a:pt x="48701" y="62882"/>
                  <a:pt x="47559" y="63256"/>
                </a:cubicBezTo>
                <a:cubicBezTo>
                  <a:pt x="46998" y="63462"/>
                  <a:pt x="46455" y="63612"/>
                  <a:pt x="45912" y="63724"/>
                </a:cubicBezTo>
                <a:cubicBezTo>
                  <a:pt x="46754" y="62845"/>
                  <a:pt x="47503" y="61871"/>
                  <a:pt x="48121" y="60748"/>
                </a:cubicBezTo>
                <a:cubicBezTo>
                  <a:pt x="48308" y="60374"/>
                  <a:pt x="48495" y="60000"/>
                  <a:pt x="48663" y="59607"/>
                </a:cubicBezTo>
                <a:cubicBezTo>
                  <a:pt x="48701" y="59607"/>
                  <a:pt x="48720" y="59607"/>
                  <a:pt x="48738" y="59588"/>
                </a:cubicBezTo>
                <a:cubicBezTo>
                  <a:pt x="50498" y="59064"/>
                  <a:pt x="52238" y="58371"/>
                  <a:pt x="53923" y="57529"/>
                </a:cubicBezTo>
                <a:close/>
                <a:moveTo>
                  <a:pt x="32680" y="59532"/>
                </a:moveTo>
                <a:cubicBezTo>
                  <a:pt x="35128" y="60465"/>
                  <a:pt x="37751" y="60874"/>
                  <a:pt x="40389" y="60874"/>
                </a:cubicBezTo>
                <a:cubicBezTo>
                  <a:pt x="41986" y="60874"/>
                  <a:pt x="43590" y="60724"/>
                  <a:pt x="45163" y="60449"/>
                </a:cubicBezTo>
                <a:lnTo>
                  <a:pt x="45163" y="60449"/>
                </a:lnTo>
                <a:cubicBezTo>
                  <a:pt x="44883" y="60842"/>
                  <a:pt x="44583" y="61235"/>
                  <a:pt x="44265" y="61591"/>
                </a:cubicBezTo>
                <a:cubicBezTo>
                  <a:pt x="43385" y="62545"/>
                  <a:pt x="42393" y="63331"/>
                  <a:pt x="41308" y="64005"/>
                </a:cubicBezTo>
                <a:cubicBezTo>
                  <a:pt x="40728" y="63949"/>
                  <a:pt x="40260" y="63874"/>
                  <a:pt x="39623" y="63743"/>
                </a:cubicBezTo>
                <a:cubicBezTo>
                  <a:pt x="38276" y="63481"/>
                  <a:pt x="36909" y="63032"/>
                  <a:pt x="35786" y="62489"/>
                </a:cubicBezTo>
                <a:cubicBezTo>
                  <a:pt x="34308" y="61797"/>
                  <a:pt x="32942" y="60917"/>
                  <a:pt x="31669" y="59925"/>
                </a:cubicBezTo>
                <a:cubicBezTo>
                  <a:pt x="32006" y="59813"/>
                  <a:pt x="32343" y="59682"/>
                  <a:pt x="32680" y="59532"/>
                </a:cubicBezTo>
                <a:close/>
                <a:moveTo>
                  <a:pt x="23658" y="58914"/>
                </a:moveTo>
                <a:cubicBezTo>
                  <a:pt x="24033" y="59139"/>
                  <a:pt x="24426" y="59326"/>
                  <a:pt x="24819" y="59513"/>
                </a:cubicBezTo>
                <a:cubicBezTo>
                  <a:pt x="25567" y="59831"/>
                  <a:pt x="26353" y="60075"/>
                  <a:pt x="27139" y="60206"/>
                </a:cubicBezTo>
                <a:cubicBezTo>
                  <a:pt x="27963" y="61067"/>
                  <a:pt x="28843" y="61871"/>
                  <a:pt x="29778" y="62620"/>
                </a:cubicBezTo>
                <a:cubicBezTo>
                  <a:pt x="31744" y="64174"/>
                  <a:pt x="33952" y="65428"/>
                  <a:pt x="36273" y="66251"/>
                </a:cubicBezTo>
                <a:cubicBezTo>
                  <a:pt x="35431" y="66513"/>
                  <a:pt x="34570" y="66775"/>
                  <a:pt x="33709" y="66981"/>
                </a:cubicBezTo>
                <a:cubicBezTo>
                  <a:pt x="33166" y="66831"/>
                  <a:pt x="32623" y="66663"/>
                  <a:pt x="32081" y="66457"/>
                </a:cubicBezTo>
                <a:cubicBezTo>
                  <a:pt x="28300" y="65072"/>
                  <a:pt x="25230" y="62433"/>
                  <a:pt x="23658" y="58914"/>
                </a:cubicBezTo>
                <a:close/>
                <a:moveTo>
                  <a:pt x="70150" y="48302"/>
                </a:moveTo>
                <a:lnTo>
                  <a:pt x="70150" y="48302"/>
                </a:lnTo>
                <a:cubicBezTo>
                  <a:pt x="69888" y="51091"/>
                  <a:pt x="69233" y="53842"/>
                  <a:pt x="67848" y="56294"/>
                </a:cubicBezTo>
                <a:cubicBezTo>
                  <a:pt x="66650" y="58446"/>
                  <a:pt x="65040" y="60262"/>
                  <a:pt x="63075" y="61778"/>
                </a:cubicBezTo>
                <a:cubicBezTo>
                  <a:pt x="59332" y="64716"/>
                  <a:pt x="54709" y="66289"/>
                  <a:pt x="49992" y="67206"/>
                </a:cubicBezTo>
                <a:cubicBezTo>
                  <a:pt x="55177" y="63912"/>
                  <a:pt x="59519" y="59251"/>
                  <a:pt x="62607" y="53898"/>
                </a:cubicBezTo>
                <a:cubicBezTo>
                  <a:pt x="63262" y="53617"/>
                  <a:pt x="63899" y="53337"/>
                  <a:pt x="64516" y="53000"/>
                </a:cubicBezTo>
                <a:cubicBezTo>
                  <a:pt x="66687" y="51839"/>
                  <a:pt x="68634" y="50248"/>
                  <a:pt x="70150" y="48302"/>
                </a:cubicBezTo>
                <a:close/>
                <a:moveTo>
                  <a:pt x="40859" y="67299"/>
                </a:moveTo>
                <a:cubicBezTo>
                  <a:pt x="41008" y="67318"/>
                  <a:pt x="41158" y="67318"/>
                  <a:pt x="41308" y="67337"/>
                </a:cubicBezTo>
                <a:cubicBezTo>
                  <a:pt x="40877" y="67468"/>
                  <a:pt x="40447" y="67599"/>
                  <a:pt x="40016" y="67711"/>
                </a:cubicBezTo>
                <a:cubicBezTo>
                  <a:pt x="40297" y="67580"/>
                  <a:pt x="40578" y="67449"/>
                  <a:pt x="40859" y="67299"/>
                </a:cubicBezTo>
                <a:close/>
                <a:moveTo>
                  <a:pt x="11698" y="39767"/>
                </a:moveTo>
                <a:cubicBezTo>
                  <a:pt x="11754" y="40778"/>
                  <a:pt x="11979" y="41770"/>
                  <a:pt x="12391" y="42724"/>
                </a:cubicBezTo>
                <a:cubicBezTo>
                  <a:pt x="12990" y="44184"/>
                  <a:pt x="13944" y="45382"/>
                  <a:pt x="15273" y="46243"/>
                </a:cubicBezTo>
                <a:cubicBezTo>
                  <a:pt x="15779" y="46561"/>
                  <a:pt x="16321" y="46823"/>
                  <a:pt x="16883" y="47067"/>
                </a:cubicBezTo>
                <a:cubicBezTo>
                  <a:pt x="17033" y="49238"/>
                  <a:pt x="17519" y="51371"/>
                  <a:pt x="18474" y="53337"/>
                </a:cubicBezTo>
                <a:cubicBezTo>
                  <a:pt x="18848" y="54104"/>
                  <a:pt x="19335" y="54853"/>
                  <a:pt x="19859" y="55545"/>
                </a:cubicBezTo>
                <a:cubicBezTo>
                  <a:pt x="19896" y="55863"/>
                  <a:pt x="19934" y="56182"/>
                  <a:pt x="19990" y="56481"/>
                </a:cubicBezTo>
                <a:cubicBezTo>
                  <a:pt x="20439" y="59270"/>
                  <a:pt x="21749" y="61890"/>
                  <a:pt x="23546" y="64080"/>
                </a:cubicBezTo>
                <a:cubicBezTo>
                  <a:pt x="24800" y="65615"/>
                  <a:pt x="26391" y="66850"/>
                  <a:pt x="28113" y="67823"/>
                </a:cubicBezTo>
                <a:cubicBezTo>
                  <a:pt x="27888" y="67786"/>
                  <a:pt x="27645" y="67730"/>
                  <a:pt x="27420" y="67674"/>
                </a:cubicBezTo>
                <a:cubicBezTo>
                  <a:pt x="24351" y="66906"/>
                  <a:pt x="21805" y="65821"/>
                  <a:pt x="19091" y="64192"/>
                </a:cubicBezTo>
                <a:cubicBezTo>
                  <a:pt x="14468" y="61441"/>
                  <a:pt x="10519" y="57642"/>
                  <a:pt x="7749" y="53037"/>
                </a:cubicBezTo>
                <a:cubicBezTo>
                  <a:pt x="7599" y="51072"/>
                  <a:pt x="7787" y="49069"/>
                  <a:pt x="8273" y="47142"/>
                </a:cubicBezTo>
                <a:cubicBezTo>
                  <a:pt x="8947" y="44503"/>
                  <a:pt x="10107" y="41995"/>
                  <a:pt x="11698" y="39767"/>
                </a:cubicBezTo>
                <a:close/>
                <a:moveTo>
                  <a:pt x="53723" y="0"/>
                </a:moveTo>
                <a:cubicBezTo>
                  <a:pt x="49841" y="0"/>
                  <a:pt x="45941" y="1120"/>
                  <a:pt x="42768" y="3307"/>
                </a:cubicBezTo>
                <a:cubicBezTo>
                  <a:pt x="42319" y="3607"/>
                  <a:pt x="41851" y="3963"/>
                  <a:pt x="41364" y="4337"/>
                </a:cubicBezTo>
                <a:cubicBezTo>
                  <a:pt x="40765" y="4243"/>
                  <a:pt x="40147" y="4150"/>
                  <a:pt x="39548" y="4075"/>
                </a:cubicBezTo>
                <a:cubicBezTo>
                  <a:pt x="38657" y="3980"/>
                  <a:pt x="37764" y="3934"/>
                  <a:pt x="36872" y="3934"/>
                </a:cubicBezTo>
                <a:cubicBezTo>
                  <a:pt x="31053" y="3934"/>
                  <a:pt x="25272" y="5887"/>
                  <a:pt x="20420" y="9035"/>
                </a:cubicBezTo>
                <a:cubicBezTo>
                  <a:pt x="14880" y="12610"/>
                  <a:pt x="10388" y="17607"/>
                  <a:pt x="6720" y="23053"/>
                </a:cubicBezTo>
                <a:cubicBezTo>
                  <a:pt x="2920" y="28743"/>
                  <a:pt x="1" y="35388"/>
                  <a:pt x="487" y="42369"/>
                </a:cubicBezTo>
                <a:cubicBezTo>
                  <a:pt x="843" y="47441"/>
                  <a:pt x="2714" y="52214"/>
                  <a:pt x="5503" y="56406"/>
                </a:cubicBezTo>
                <a:cubicBezTo>
                  <a:pt x="6476" y="60655"/>
                  <a:pt x="8835" y="64567"/>
                  <a:pt x="12353" y="67262"/>
                </a:cubicBezTo>
                <a:cubicBezTo>
                  <a:pt x="15879" y="69970"/>
                  <a:pt x="20111" y="70895"/>
                  <a:pt x="24414" y="70895"/>
                </a:cubicBezTo>
                <a:cubicBezTo>
                  <a:pt x="24543" y="70895"/>
                  <a:pt x="24671" y="70894"/>
                  <a:pt x="24800" y="70893"/>
                </a:cubicBezTo>
                <a:cubicBezTo>
                  <a:pt x="27636" y="71786"/>
                  <a:pt x="30590" y="72236"/>
                  <a:pt x="33544" y="72236"/>
                </a:cubicBezTo>
                <a:cubicBezTo>
                  <a:pt x="36224" y="72236"/>
                  <a:pt x="38904" y="71865"/>
                  <a:pt x="41495" y="71117"/>
                </a:cubicBezTo>
                <a:cubicBezTo>
                  <a:pt x="41673" y="71120"/>
                  <a:pt x="41850" y="71121"/>
                  <a:pt x="42028" y="71121"/>
                </a:cubicBezTo>
                <a:cubicBezTo>
                  <a:pt x="44657" y="71121"/>
                  <a:pt x="47280" y="70864"/>
                  <a:pt x="49805" y="70444"/>
                </a:cubicBezTo>
                <a:cubicBezTo>
                  <a:pt x="55364" y="69545"/>
                  <a:pt x="60904" y="67355"/>
                  <a:pt x="65265" y="63724"/>
                </a:cubicBezTo>
                <a:cubicBezTo>
                  <a:pt x="67361" y="61984"/>
                  <a:pt x="69158" y="59813"/>
                  <a:pt x="70412" y="57379"/>
                </a:cubicBezTo>
                <a:cubicBezTo>
                  <a:pt x="72022" y="54254"/>
                  <a:pt x="72714" y="50735"/>
                  <a:pt x="72920" y="47235"/>
                </a:cubicBezTo>
                <a:cubicBezTo>
                  <a:pt x="72995" y="45831"/>
                  <a:pt x="72995" y="44428"/>
                  <a:pt x="72883" y="43005"/>
                </a:cubicBezTo>
                <a:cubicBezTo>
                  <a:pt x="73538" y="41040"/>
                  <a:pt x="73893" y="38962"/>
                  <a:pt x="74080" y="36904"/>
                </a:cubicBezTo>
                <a:lnTo>
                  <a:pt x="74099" y="36904"/>
                </a:lnTo>
                <a:cubicBezTo>
                  <a:pt x="74548" y="32168"/>
                  <a:pt x="74155" y="27396"/>
                  <a:pt x="72995" y="22791"/>
                </a:cubicBezTo>
                <a:cubicBezTo>
                  <a:pt x="73444" y="19273"/>
                  <a:pt x="72976" y="15660"/>
                  <a:pt x="71591" y="12310"/>
                </a:cubicBezTo>
                <a:cubicBezTo>
                  <a:pt x="69326" y="6882"/>
                  <a:pt x="64928" y="2447"/>
                  <a:pt x="59220" y="781"/>
                </a:cubicBezTo>
                <a:cubicBezTo>
                  <a:pt x="57446" y="259"/>
                  <a:pt x="55587" y="0"/>
                  <a:pt x="537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 name="Google Shape;17;p2"/>
          <p:cNvPicPr preferRelativeResize="0"/>
          <p:nvPr/>
        </p:nvPicPr>
        <p:blipFill>
          <a:blip r:embed="rId7">
            <a:alphaModFix/>
          </a:blip>
          <a:stretch>
            <a:fillRect/>
          </a:stretch>
        </p:blipFill>
        <p:spPr>
          <a:xfrm rot="6438908">
            <a:off x="6444824" y="-637250"/>
            <a:ext cx="1347751" cy="1142451"/>
          </a:xfrm>
          <a:prstGeom prst="rect">
            <a:avLst/>
          </a:prstGeom>
          <a:noFill/>
          <a:ln>
            <a:noFill/>
          </a:ln>
        </p:spPr>
      </p:pic>
      <p:pic>
        <p:nvPicPr>
          <p:cNvPr id="18" name="Google Shape;18;p2"/>
          <p:cNvPicPr preferRelativeResize="0"/>
          <p:nvPr/>
        </p:nvPicPr>
        <p:blipFill>
          <a:blip r:embed="rId8">
            <a:alphaModFix/>
          </a:blip>
          <a:stretch>
            <a:fillRect/>
          </a:stretch>
        </p:blipFill>
        <p:spPr>
          <a:xfrm rot="6550377">
            <a:off x="547849" y="3807250"/>
            <a:ext cx="1824751" cy="2503038"/>
          </a:xfrm>
          <a:prstGeom prst="rect">
            <a:avLst/>
          </a:prstGeom>
          <a:noFill/>
          <a:ln>
            <a:noFill/>
          </a:ln>
        </p:spPr>
      </p:pic>
      <p:pic>
        <p:nvPicPr>
          <p:cNvPr id="19" name="Google Shape;19;p2"/>
          <p:cNvPicPr preferRelativeResize="0"/>
          <p:nvPr/>
        </p:nvPicPr>
        <p:blipFill>
          <a:blip r:embed="rId9">
            <a:alphaModFix/>
          </a:blip>
          <a:stretch>
            <a:fillRect/>
          </a:stretch>
        </p:blipFill>
        <p:spPr>
          <a:xfrm rot="10412086">
            <a:off x="7903474" y="65565"/>
            <a:ext cx="2685749" cy="3283220"/>
          </a:xfrm>
          <a:prstGeom prst="rect">
            <a:avLst/>
          </a:prstGeom>
          <a:noFill/>
          <a:ln>
            <a:noFill/>
          </a:ln>
        </p:spPr>
      </p:pic>
      <p:pic>
        <p:nvPicPr>
          <p:cNvPr id="20" name="Google Shape;20;p2"/>
          <p:cNvPicPr preferRelativeResize="0"/>
          <p:nvPr/>
        </p:nvPicPr>
        <p:blipFill>
          <a:blip r:embed="rId10">
            <a:alphaModFix/>
          </a:blip>
          <a:stretch>
            <a:fillRect/>
          </a:stretch>
        </p:blipFill>
        <p:spPr>
          <a:xfrm>
            <a:off x="7727178" y="-435475"/>
            <a:ext cx="1213893" cy="1520749"/>
          </a:xfrm>
          <a:prstGeom prst="rect">
            <a:avLst/>
          </a:prstGeom>
          <a:noFill/>
          <a:ln>
            <a:noFill/>
          </a:ln>
        </p:spPr>
      </p:pic>
      <p:pic>
        <p:nvPicPr>
          <p:cNvPr id="21" name="Google Shape;21;p2"/>
          <p:cNvPicPr preferRelativeResize="0"/>
          <p:nvPr/>
        </p:nvPicPr>
        <p:blipFill>
          <a:blip r:embed="rId11">
            <a:alphaModFix/>
          </a:blip>
          <a:stretch>
            <a:fillRect/>
          </a:stretch>
        </p:blipFill>
        <p:spPr>
          <a:xfrm>
            <a:off x="7572375" y="3001563"/>
            <a:ext cx="1713025" cy="1835384"/>
          </a:xfrm>
          <a:prstGeom prst="rect">
            <a:avLst/>
          </a:prstGeom>
          <a:noFill/>
          <a:ln>
            <a:noFill/>
          </a:ln>
        </p:spPr>
      </p:pic>
      <p:sp>
        <p:nvSpPr>
          <p:cNvPr id="22" name="Google Shape;22;p2"/>
          <p:cNvSpPr/>
          <p:nvPr/>
        </p:nvSpPr>
        <p:spPr>
          <a:xfrm rot="3041618">
            <a:off x="7161941" y="4070861"/>
            <a:ext cx="844296" cy="1414243"/>
          </a:xfrm>
          <a:custGeom>
            <a:avLst/>
            <a:gdLst/>
            <a:ahLst/>
            <a:cxnLst/>
            <a:rect l="l" t="t" r="r" b="b"/>
            <a:pathLst>
              <a:path w="23284" h="39002" extrusionOk="0">
                <a:moveTo>
                  <a:pt x="11211" y="7944"/>
                </a:moveTo>
                <a:cubicBezTo>
                  <a:pt x="11530" y="8412"/>
                  <a:pt x="11810" y="8917"/>
                  <a:pt x="12110" y="9385"/>
                </a:cubicBezTo>
                <a:cubicBezTo>
                  <a:pt x="12653" y="10321"/>
                  <a:pt x="13158" y="11294"/>
                  <a:pt x="13588" y="12305"/>
                </a:cubicBezTo>
                <a:cubicBezTo>
                  <a:pt x="12784" y="12305"/>
                  <a:pt x="11941" y="12511"/>
                  <a:pt x="11080" y="12941"/>
                </a:cubicBezTo>
                <a:cubicBezTo>
                  <a:pt x="8891" y="13989"/>
                  <a:pt x="7599" y="16366"/>
                  <a:pt x="6963" y="18612"/>
                </a:cubicBezTo>
                <a:cubicBezTo>
                  <a:pt x="6607" y="19810"/>
                  <a:pt x="6439" y="21064"/>
                  <a:pt x="6420" y="22337"/>
                </a:cubicBezTo>
                <a:cubicBezTo>
                  <a:pt x="6331" y="22408"/>
                  <a:pt x="6225" y="22462"/>
                  <a:pt x="6118" y="22532"/>
                </a:cubicBezTo>
                <a:lnTo>
                  <a:pt x="6118" y="22532"/>
                </a:lnTo>
                <a:cubicBezTo>
                  <a:pt x="5579" y="19802"/>
                  <a:pt x="5953" y="16924"/>
                  <a:pt x="6588" y="14232"/>
                </a:cubicBezTo>
                <a:cubicBezTo>
                  <a:pt x="7038" y="12342"/>
                  <a:pt x="7524" y="10152"/>
                  <a:pt x="8572" y="8430"/>
                </a:cubicBezTo>
                <a:cubicBezTo>
                  <a:pt x="8965" y="8374"/>
                  <a:pt x="9358" y="8281"/>
                  <a:pt x="9733" y="8168"/>
                </a:cubicBezTo>
                <a:cubicBezTo>
                  <a:pt x="10219" y="8037"/>
                  <a:pt x="10725" y="7962"/>
                  <a:pt x="11211" y="7944"/>
                </a:cubicBezTo>
                <a:close/>
                <a:moveTo>
                  <a:pt x="13351" y="15408"/>
                </a:moveTo>
                <a:cubicBezTo>
                  <a:pt x="13642" y="15408"/>
                  <a:pt x="13932" y="15523"/>
                  <a:pt x="14187" y="15786"/>
                </a:cubicBezTo>
                <a:cubicBezTo>
                  <a:pt x="14562" y="16160"/>
                  <a:pt x="14880" y="16628"/>
                  <a:pt x="15161" y="17115"/>
                </a:cubicBezTo>
                <a:cubicBezTo>
                  <a:pt x="15366" y="18088"/>
                  <a:pt x="15479" y="19043"/>
                  <a:pt x="15460" y="19997"/>
                </a:cubicBezTo>
                <a:cubicBezTo>
                  <a:pt x="15441" y="20502"/>
                  <a:pt x="15366" y="21064"/>
                  <a:pt x="15254" y="21569"/>
                </a:cubicBezTo>
                <a:cubicBezTo>
                  <a:pt x="14786" y="22224"/>
                  <a:pt x="14262" y="22842"/>
                  <a:pt x="13719" y="23422"/>
                </a:cubicBezTo>
                <a:cubicBezTo>
                  <a:pt x="12989" y="22748"/>
                  <a:pt x="12110" y="22224"/>
                  <a:pt x="11174" y="21906"/>
                </a:cubicBezTo>
                <a:cubicBezTo>
                  <a:pt x="10874" y="21064"/>
                  <a:pt x="10893" y="20109"/>
                  <a:pt x="11006" y="19248"/>
                </a:cubicBezTo>
                <a:cubicBezTo>
                  <a:pt x="11155" y="18200"/>
                  <a:pt x="11399" y="16965"/>
                  <a:pt x="12091" y="16123"/>
                </a:cubicBezTo>
                <a:cubicBezTo>
                  <a:pt x="12434" y="15689"/>
                  <a:pt x="12894" y="15408"/>
                  <a:pt x="13351" y="15408"/>
                </a:cubicBezTo>
                <a:close/>
                <a:moveTo>
                  <a:pt x="9789" y="25125"/>
                </a:moveTo>
                <a:lnTo>
                  <a:pt x="9789" y="25125"/>
                </a:lnTo>
                <a:cubicBezTo>
                  <a:pt x="10014" y="25369"/>
                  <a:pt x="10257" y="25575"/>
                  <a:pt x="10519" y="25781"/>
                </a:cubicBezTo>
                <a:cubicBezTo>
                  <a:pt x="10425" y="25930"/>
                  <a:pt x="10332" y="26080"/>
                  <a:pt x="10238" y="26230"/>
                </a:cubicBezTo>
                <a:cubicBezTo>
                  <a:pt x="10051" y="25893"/>
                  <a:pt x="9901" y="25518"/>
                  <a:pt x="9789" y="25125"/>
                </a:cubicBezTo>
                <a:close/>
                <a:moveTo>
                  <a:pt x="16882" y="24938"/>
                </a:moveTo>
                <a:cubicBezTo>
                  <a:pt x="16677" y="25575"/>
                  <a:pt x="16358" y="26155"/>
                  <a:pt x="15928" y="26660"/>
                </a:cubicBezTo>
                <a:cubicBezTo>
                  <a:pt x="15853" y="26436"/>
                  <a:pt x="15741" y="26211"/>
                  <a:pt x="15647" y="26005"/>
                </a:cubicBezTo>
                <a:cubicBezTo>
                  <a:pt x="16096" y="25724"/>
                  <a:pt x="16508" y="25369"/>
                  <a:pt x="16882" y="24938"/>
                </a:cubicBezTo>
                <a:close/>
                <a:moveTo>
                  <a:pt x="13345" y="27633"/>
                </a:moveTo>
                <a:cubicBezTo>
                  <a:pt x="13420" y="27821"/>
                  <a:pt x="13476" y="27989"/>
                  <a:pt x="13514" y="28176"/>
                </a:cubicBezTo>
                <a:cubicBezTo>
                  <a:pt x="13359" y="28207"/>
                  <a:pt x="13204" y="28221"/>
                  <a:pt x="13050" y="28221"/>
                </a:cubicBezTo>
                <a:cubicBezTo>
                  <a:pt x="12924" y="28221"/>
                  <a:pt x="12797" y="28212"/>
                  <a:pt x="12671" y="28195"/>
                </a:cubicBezTo>
                <a:cubicBezTo>
                  <a:pt x="12896" y="28008"/>
                  <a:pt x="13120" y="27839"/>
                  <a:pt x="13345" y="27652"/>
                </a:cubicBezTo>
                <a:lnTo>
                  <a:pt x="13345" y="27633"/>
                </a:lnTo>
                <a:close/>
                <a:moveTo>
                  <a:pt x="2939" y="21738"/>
                </a:moveTo>
                <a:lnTo>
                  <a:pt x="2939" y="21738"/>
                </a:lnTo>
                <a:cubicBezTo>
                  <a:pt x="3070" y="22917"/>
                  <a:pt x="3294" y="24077"/>
                  <a:pt x="3687" y="25219"/>
                </a:cubicBezTo>
                <a:cubicBezTo>
                  <a:pt x="3837" y="25706"/>
                  <a:pt x="4043" y="26155"/>
                  <a:pt x="4249" y="26623"/>
                </a:cubicBezTo>
                <a:cubicBezTo>
                  <a:pt x="4380" y="27783"/>
                  <a:pt x="4979" y="28663"/>
                  <a:pt x="5802" y="29224"/>
                </a:cubicBezTo>
                <a:cubicBezTo>
                  <a:pt x="6738" y="30497"/>
                  <a:pt x="7899" y="31583"/>
                  <a:pt x="9227" y="32369"/>
                </a:cubicBezTo>
                <a:cubicBezTo>
                  <a:pt x="9321" y="32687"/>
                  <a:pt x="9471" y="33005"/>
                  <a:pt x="9695" y="33305"/>
                </a:cubicBezTo>
                <a:cubicBezTo>
                  <a:pt x="10312" y="34185"/>
                  <a:pt x="11308" y="34594"/>
                  <a:pt x="12341" y="34594"/>
                </a:cubicBezTo>
                <a:cubicBezTo>
                  <a:pt x="12626" y="34594"/>
                  <a:pt x="12913" y="34563"/>
                  <a:pt x="13195" y="34502"/>
                </a:cubicBezTo>
                <a:cubicBezTo>
                  <a:pt x="13532" y="34428"/>
                  <a:pt x="13850" y="34297"/>
                  <a:pt x="14150" y="34128"/>
                </a:cubicBezTo>
                <a:lnTo>
                  <a:pt x="14150" y="34128"/>
                </a:lnTo>
                <a:cubicBezTo>
                  <a:pt x="13383" y="34914"/>
                  <a:pt x="12447" y="35551"/>
                  <a:pt x="11399" y="35906"/>
                </a:cubicBezTo>
                <a:cubicBezTo>
                  <a:pt x="10782" y="36116"/>
                  <a:pt x="10160" y="36218"/>
                  <a:pt x="9548" y="36218"/>
                </a:cubicBezTo>
                <a:cubicBezTo>
                  <a:pt x="8192" y="36218"/>
                  <a:pt x="6886" y="35713"/>
                  <a:pt x="5802" y="34746"/>
                </a:cubicBezTo>
                <a:cubicBezTo>
                  <a:pt x="2134" y="31470"/>
                  <a:pt x="2377" y="26267"/>
                  <a:pt x="2939" y="21738"/>
                </a:cubicBezTo>
                <a:close/>
                <a:moveTo>
                  <a:pt x="10637" y="1"/>
                </a:moveTo>
                <a:cubicBezTo>
                  <a:pt x="10477" y="1"/>
                  <a:pt x="10312" y="15"/>
                  <a:pt x="10145" y="45"/>
                </a:cubicBezTo>
                <a:cubicBezTo>
                  <a:pt x="8760" y="289"/>
                  <a:pt x="7768" y="1468"/>
                  <a:pt x="6907" y="2497"/>
                </a:cubicBezTo>
                <a:cubicBezTo>
                  <a:pt x="5166" y="4612"/>
                  <a:pt x="3893" y="7027"/>
                  <a:pt x="2957" y="9609"/>
                </a:cubicBezTo>
                <a:cubicBezTo>
                  <a:pt x="2040" y="12174"/>
                  <a:pt x="1460" y="14850"/>
                  <a:pt x="1011" y="17527"/>
                </a:cubicBezTo>
                <a:cubicBezTo>
                  <a:pt x="506" y="20521"/>
                  <a:pt x="0" y="23572"/>
                  <a:pt x="38" y="26604"/>
                </a:cubicBezTo>
                <a:cubicBezTo>
                  <a:pt x="56" y="29505"/>
                  <a:pt x="674" y="32462"/>
                  <a:pt x="2377" y="34858"/>
                </a:cubicBezTo>
                <a:cubicBezTo>
                  <a:pt x="3949" y="37029"/>
                  <a:pt x="6214" y="38657"/>
                  <a:pt x="8928" y="38957"/>
                </a:cubicBezTo>
                <a:cubicBezTo>
                  <a:pt x="9197" y="38987"/>
                  <a:pt x="9467" y="39001"/>
                  <a:pt x="9737" y="39001"/>
                </a:cubicBezTo>
                <a:cubicBezTo>
                  <a:pt x="12187" y="39001"/>
                  <a:pt x="14620" y="37813"/>
                  <a:pt x="16340" y="36093"/>
                </a:cubicBezTo>
                <a:cubicBezTo>
                  <a:pt x="17332" y="35083"/>
                  <a:pt x="18118" y="33903"/>
                  <a:pt x="18698" y="32612"/>
                </a:cubicBezTo>
                <a:cubicBezTo>
                  <a:pt x="19765" y="32051"/>
                  <a:pt x="20701" y="31283"/>
                  <a:pt x="21449" y="30272"/>
                </a:cubicBezTo>
                <a:lnTo>
                  <a:pt x="21468" y="30272"/>
                </a:lnTo>
                <a:cubicBezTo>
                  <a:pt x="23246" y="27895"/>
                  <a:pt x="23284" y="24714"/>
                  <a:pt x="22497" y="21962"/>
                </a:cubicBezTo>
                <a:cubicBezTo>
                  <a:pt x="22048" y="20446"/>
                  <a:pt x="21281" y="18631"/>
                  <a:pt x="20251" y="16984"/>
                </a:cubicBezTo>
                <a:cubicBezTo>
                  <a:pt x="20907" y="13240"/>
                  <a:pt x="19802" y="9142"/>
                  <a:pt x="16677" y="6914"/>
                </a:cubicBezTo>
                <a:cubicBezTo>
                  <a:pt x="15591" y="5117"/>
                  <a:pt x="13963" y="3714"/>
                  <a:pt x="11735" y="3470"/>
                </a:cubicBezTo>
                <a:cubicBezTo>
                  <a:pt x="11560" y="3449"/>
                  <a:pt x="11391" y="3439"/>
                  <a:pt x="11225" y="3439"/>
                </a:cubicBezTo>
                <a:cubicBezTo>
                  <a:pt x="11107" y="3439"/>
                  <a:pt x="10991" y="3444"/>
                  <a:pt x="10874" y="3452"/>
                </a:cubicBezTo>
                <a:cubicBezTo>
                  <a:pt x="10538" y="3227"/>
                  <a:pt x="10182" y="3059"/>
                  <a:pt x="9808" y="2928"/>
                </a:cubicBezTo>
                <a:cubicBezTo>
                  <a:pt x="9976" y="2759"/>
                  <a:pt x="10145" y="2609"/>
                  <a:pt x="10350" y="2478"/>
                </a:cubicBezTo>
                <a:cubicBezTo>
                  <a:pt x="10497" y="2380"/>
                  <a:pt x="10573" y="2325"/>
                  <a:pt x="10727" y="2325"/>
                </a:cubicBezTo>
                <a:cubicBezTo>
                  <a:pt x="10749" y="2325"/>
                  <a:pt x="10773" y="2326"/>
                  <a:pt x="10800" y="2329"/>
                </a:cubicBezTo>
                <a:cubicBezTo>
                  <a:pt x="10812" y="2335"/>
                  <a:pt x="10823" y="2337"/>
                  <a:pt x="10831" y="2337"/>
                </a:cubicBezTo>
                <a:cubicBezTo>
                  <a:pt x="10847" y="2337"/>
                  <a:pt x="10856" y="2329"/>
                  <a:pt x="10856" y="2329"/>
                </a:cubicBezTo>
                <a:cubicBezTo>
                  <a:pt x="10856" y="2347"/>
                  <a:pt x="10856" y="2385"/>
                  <a:pt x="10874" y="2441"/>
                </a:cubicBezTo>
                <a:cubicBezTo>
                  <a:pt x="10975" y="2983"/>
                  <a:pt x="11449" y="3231"/>
                  <a:pt x="11930" y="3231"/>
                </a:cubicBezTo>
                <a:cubicBezTo>
                  <a:pt x="12530" y="3231"/>
                  <a:pt x="13139" y="2846"/>
                  <a:pt x="13046" y="2160"/>
                </a:cubicBezTo>
                <a:cubicBezTo>
                  <a:pt x="12880" y="868"/>
                  <a:pt x="11878" y="1"/>
                  <a:pt x="10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 name="Google Shape;23;p2"/>
          <p:cNvPicPr preferRelativeResize="0"/>
          <p:nvPr/>
        </p:nvPicPr>
        <p:blipFill>
          <a:blip r:embed="rId12">
            <a:alphaModFix/>
          </a:blip>
          <a:stretch>
            <a:fillRect/>
          </a:stretch>
        </p:blipFill>
        <p:spPr>
          <a:xfrm rot="2700000">
            <a:off x="-897196" y="4374588"/>
            <a:ext cx="6691243" cy="15207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41"/>
        <p:cNvGrpSpPr/>
        <p:nvPr/>
      </p:nvGrpSpPr>
      <p:grpSpPr>
        <a:xfrm>
          <a:off x="0" y="0"/>
          <a:ext cx="0" cy="0"/>
          <a:chOff x="0" y="0"/>
          <a:chExt cx="0" cy="0"/>
        </a:xfrm>
      </p:grpSpPr>
      <p:pic>
        <p:nvPicPr>
          <p:cNvPr id="342" name="Google Shape;342;p28"/>
          <p:cNvPicPr preferRelativeResize="0"/>
          <p:nvPr/>
        </p:nvPicPr>
        <p:blipFill>
          <a:blip r:embed="rId2">
            <a:alphaModFix/>
          </a:blip>
          <a:stretch>
            <a:fillRect/>
          </a:stretch>
        </p:blipFill>
        <p:spPr>
          <a:xfrm rot="-7567161">
            <a:off x="5635027" y="-530832"/>
            <a:ext cx="5435349" cy="2361565"/>
          </a:xfrm>
          <a:prstGeom prst="rect">
            <a:avLst/>
          </a:prstGeom>
          <a:noFill/>
          <a:ln>
            <a:noFill/>
          </a:ln>
        </p:spPr>
      </p:pic>
      <p:pic>
        <p:nvPicPr>
          <p:cNvPr id="343" name="Google Shape;343;p28"/>
          <p:cNvPicPr preferRelativeResize="0"/>
          <p:nvPr/>
        </p:nvPicPr>
        <p:blipFill>
          <a:blip r:embed="rId3">
            <a:alphaModFix/>
          </a:blip>
          <a:stretch>
            <a:fillRect/>
          </a:stretch>
        </p:blipFill>
        <p:spPr>
          <a:xfrm>
            <a:off x="-826550" y="-421675"/>
            <a:ext cx="1952850" cy="1633500"/>
          </a:xfrm>
          <a:prstGeom prst="rect">
            <a:avLst/>
          </a:prstGeom>
          <a:noFill/>
          <a:ln>
            <a:noFill/>
          </a:ln>
        </p:spPr>
      </p:pic>
      <p:sp>
        <p:nvSpPr>
          <p:cNvPr id="344" name="Google Shape;344;p28"/>
          <p:cNvSpPr/>
          <p:nvPr/>
        </p:nvSpPr>
        <p:spPr>
          <a:xfrm rot="1631907">
            <a:off x="-139195" y="-463934"/>
            <a:ext cx="1213876" cy="1176230"/>
          </a:xfrm>
          <a:custGeom>
            <a:avLst/>
            <a:gdLst/>
            <a:ahLst/>
            <a:cxnLst/>
            <a:rect l="l" t="t" r="r" b="b"/>
            <a:pathLst>
              <a:path w="74549" h="72237" extrusionOk="0">
                <a:moveTo>
                  <a:pt x="43236" y="8174"/>
                </a:moveTo>
                <a:cubicBezTo>
                  <a:pt x="43947" y="8380"/>
                  <a:pt x="44639" y="8642"/>
                  <a:pt x="45332" y="8941"/>
                </a:cubicBezTo>
                <a:cubicBezTo>
                  <a:pt x="46530" y="9447"/>
                  <a:pt x="47653" y="10083"/>
                  <a:pt x="48738" y="10813"/>
                </a:cubicBezTo>
                <a:cubicBezTo>
                  <a:pt x="47915" y="10495"/>
                  <a:pt x="47091" y="10176"/>
                  <a:pt x="46249" y="9896"/>
                </a:cubicBezTo>
                <a:cubicBezTo>
                  <a:pt x="45014" y="9484"/>
                  <a:pt x="43722" y="9128"/>
                  <a:pt x="42412" y="8866"/>
                </a:cubicBezTo>
                <a:cubicBezTo>
                  <a:pt x="42468" y="8829"/>
                  <a:pt x="42524" y="8773"/>
                  <a:pt x="42581" y="8717"/>
                </a:cubicBezTo>
                <a:cubicBezTo>
                  <a:pt x="42805" y="8529"/>
                  <a:pt x="43011" y="8361"/>
                  <a:pt x="43236" y="8174"/>
                </a:cubicBezTo>
                <a:close/>
                <a:moveTo>
                  <a:pt x="34738" y="11917"/>
                </a:moveTo>
                <a:lnTo>
                  <a:pt x="34738" y="11917"/>
                </a:lnTo>
                <a:cubicBezTo>
                  <a:pt x="33784" y="13040"/>
                  <a:pt x="32904" y="14219"/>
                  <a:pt x="32081" y="15436"/>
                </a:cubicBezTo>
                <a:cubicBezTo>
                  <a:pt x="31713" y="15324"/>
                  <a:pt x="31333" y="15273"/>
                  <a:pt x="30950" y="15273"/>
                </a:cubicBezTo>
                <a:cubicBezTo>
                  <a:pt x="30690" y="15273"/>
                  <a:pt x="30429" y="15297"/>
                  <a:pt x="30172" y="15342"/>
                </a:cubicBezTo>
                <a:cubicBezTo>
                  <a:pt x="31407" y="13807"/>
                  <a:pt x="32904" y="12591"/>
                  <a:pt x="34738" y="11917"/>
                </a:cubicBezTo>
                <a:close/>
                <a:moveTo>
                  <a:pt x="39399" y="11692"/>
                </a:moveTo>
                <a:cubicBezTo>
                  <a:pt x="40671" y="13302"/>
                  <a:pt x="42730" y="14219"/>
                  <a:pt x="44302" y="15492"/>
                </a:cubicBezTo>
                <a:cubicBezTo>
                  <a:pt x="46174" y="17008"/>
                  <a:pt x="47147" y="19348"/>
                  <a:pt x="47222" y="21706"/>
                </a:cubicBezTo>
                <a:cubicBezTo>
                  <a:pt x="45908" y="21482"/>
                  <a:pt x="44582" y="21365"/>
                  <a:pt x="43272" y="21365"/>
                </a:cubicBezTo>
                <a:cubicBezTo>
                  <a:pt x="42941" y="21365"/>
                  <a:pt x="42610" y="21373"/>
                  <a:pt x="42281" y="21388"/>
                </a:cubicBezTo>
                <a:cubicBezTo>
                  <a:pt x="40278" y="21481"/>
                  <a:pt x="38276" y="21837"/>
                  <a:pt x="36348" y="22417"/>
                </a:cubicBezTo>
                <a:lnTo>
                  <a:pt x="36123" y="22417"/>
                </a:lnTo>
                <a:cubicBezTo>
                  <a:pt x="35992" y="20714"/>
                  <a:pt x="35599" y="18898"/>
                  <a:pt x="34682" y="17495"/>
                </a:cubicBezTo>
                <a:cubicBezTo>
                  <a:pt x="35225" y="16671"/>
                  <a:pt x="35786" y="15866"/>
                  <a:pt x="36385" y="15118"/>
                </a:cubicBezTo>
                <a:cubicBezTo>
                  <a:pt x="37321" y="13920"/>
                  <a:pt x="38332" y="12778"/>
                  <a:pt x="39399" y="11692"/>
                </a:cubicBezTo>
                <a:close/>
                <a:moveTo>
                  <a:pt x="33222" y="19909"/>
                </a:moveTo>
                <a:cubicBezTo>
                  <a:pt x="33503" y="20714"/>
                  <a:pt x="33690" y="21556"/>
                  <a:pt x="33765" y="22417"/>
                </a:cubicBezTo>
                <a:cubicBezTo>
                  <a:pt x="33335" y="22436"/>
                  <a:pt x="32904" y="22454"/>
                  <a:pt x="32474" y="22492"/>
                </a:cubicBezTo>
                <a:cubicBezTo>
                  <a:pt x="32286" y="22511"/>
                  <a:pt x="32118" y="22529"/>
                  <a:pt x="31931" y="22548"/>
                </a:cubicBezTo>
                <a:cubicBezTo>
                  <a:pt x="31950" y="22473"/>
                  <a:pt x="31987" y="22380"/>
                  <a:pt x="32024" y="22323"/>
                </a:cubicBezTo>
                <a:cubicBezTo>
                  <a:pt x="32380" y="21500"/>
                  <a:pt x="32792" y="20695"/>
                  <a:pt x="33222" y="19909"/>
                </a:cubicBezTo>
                <a:close/>
                <a:moveTo>
                  <a:pt x="30722" y="17590"/>
                </a:moveTo>
                <a:cubicBezTo>
                  <a:pt x="30164" y="18594"/>
                  <a:pt x="29626" y="19598"/>
                  <a:pt x="29161" y="20639"/>
                </a:cubicBezTo>
                <a:cubicBezTo>
                  <a:pt x="28805" y="21444"/>
                  <a:pt x="28487" y="22267"/>
                  <a:pt x="28188" y="23072"/>
                </a:cubicBezTo>
                <a:cubicBezTo>
                  <a:pt x="27626" y="23203"/>
                  <a:pt x="27065" y="23315"/>
                  <a:pt x="26503" y="23465"/>
                </a:cubicBezTo>
                <a:cubicBezTo>
                  <a:pt x="26522" y="23222"/>
                  <a:pt x="26541" y="22979"/>
                  <a:pt x="26578" y="22754"/>
                </a:cubicBezTo>
                <a:cubicBezTo>
                  <a:pt x="26728" y="21594"/>
                  <a:pt x="27139" y="20471"/>
                  <a:pt x="27813" y="19535"/>
                </a:cubicBezTo>
                <a:cubicBezTo>
                  <a:pt x="28463" y="18644"/>
                  <a:pt x="29554" y="17661"/>
                  <a:pt x="30722" y="17590"/>
                </a:cubicBezTo>
                <a:close/>
                <a:moveTo>
                  <a:pt x="43865" y="12164"/>
                </a:moveTo>
                <a:cubicBezTo>
                  <a:pt x="44198" y="12256"/>
                  <a:pt x="44531" y="12349"/>
                  <a:pt x="44845" y="12460"/>
                </a:cubicBezTo>
                <a:cubicBezTo>
                  <a:pt x="49075" y="13770"/>
                  <a:pt x="53137" y="15866"/>
                  <a:pt x="56581" y="18711"/>
                </a:cubicBezTo>
                <a:cubicBezTo>
                  <a:pt x="57123" y="19460"/>
                  <a:pt x="57647" y="20227"/>
                  <a:pt x="58134" y="20995"/>
                </a:cubicBezTo>
                <a:cubicBezTo>
                  <a:pt x="58939" y="22211"/>
                  <a:pt x="59669" y="23484"/>
                  <a:pt x="60343" y="24794"/>
                </a:cubicBezTo>
                <a:cubicBezTo>
                  <a:pt x="59096" y="24467"/>
                  <a:pt x="57799" y="24309"/>
                  <a:pt x="56497" y="24309"/>
                </a:cubicBezTo>
                <a:cubicBezTo>
                  <a:pt x="55863" y="24309"/>
                  <a:pt x="55228" y="24346"/>
                  <a:pt x="54597" y="24420"/>
                </a:cubicBezTo>
                <a:cubicBezTo>
                  <a:pt x="53062" y="23521"/>
                  <a:pt x="51396" y="22810"/>
                  <a:pt x="49674" y="22286"/>
                </a:cubicBezTo>
                <a:cubicBezTo>
                  <a:pt x="49730" y="20976"/>
                  <a:pt x="49543" y="19628"/>
                  <a:pt x="49094" y="18281"/>
                </a:cubicBezTo>
                <a:cubicBezTo>
                  <a:pt x="48626" y="16933"/>
                  <a:pt x="47915" y="15698"/>
                  <a:pt x="46960" y="14612"/>
                </a:cubicBezTo>
                <a:cubicBezTo>
                  <a:pt x="46099" y="13620"/>
                  <a:pt x="44976" y="12909"/>
                  <a:pt x="43891" y="12179"/>
                </a:cubicBezTo>
                <a:cubicBezTo>
                  <a:pt x="43877" y="12179"/>
                  <a:pt x="43873" y="12169"/>
                  <a:pt x="43865" y="12164"/>
                </a:cubicBezTo>
                <a:close/>
                <a:moveTo>
                  <a:pt x="27270" y="26160"/>
                </a:moveTo>
                <a:lnTo>
                  <a:pt x="27270" y="26160"/>
                </a:lnTo>
                <a:cubicBezTo>
                  <a:pt x="27196" y="26441"/>
                  <a:pt x="27139" y="26722"/>
                  <a:pt x="27065" y="27003"/>
                </a:cubicBezTo>
                <a:cubicBezTo>
                  <a:pt x="26990" y="26759"/>
                  <a:pt x="26896" y="26535"/>
                  <a:pt x="26840" y="26291"/>
                </a:cubicBezTo>
                <a:cubicBezTo>
                  <a:pt x="26971" y="26254"/>
                  <a:pt x="27121" y="26198"/>
                  <a:pt x="27270" y="26160"/>
                </a:cubicBezTo>
                <a:close/>
                <a:moveTo>
                  <a:pt x="41327" y="25599"/>
                </a:moveTo>
                <a:lnTo>
                  <a:pt x="41327" y="25599"/>
                </a:lnTo>
                <a:cubicBezTo>
                  <a:pt x="42861" y="25842"/>
                  <a:pt x="44396" y="26198"/>
                  <a:pt x="45856" y="26722"/>
                </a:cubicBezTo>
                <a:cubicBezTo>
                  <a:pt x="45725" y="26946"/>
                  <a:pt x="45594" y="27152"/>
                  <a:pt x="45444" y="27358"/>
                </a:cubicBezTo>
                <a:cubicBezTo>
                  <a:pt x="44153" y="26610"/>
                  <a:pt x="42768" y="26011"/>
                  <a:pt x="41327" y="25599"/>
                </a:cubicBezTo>
                <a:close/>
                <a:moveTo>
                  <a:pt x="52488" y="3826"/>
                </a:moveTo>
                <a:cubicBezTo>
                  <a:pt x="54117" y="3826"/>
                  <a:pt x="55737" y="4233"/>
                  <a:pt x="57217" y="4955"/>
                </a:cubicBezTo>
                <a:cubicBezTo>
                  <a:pt x="59781" y="6227"/>
                  <a:pt x="61840" y="8099"/>
                  <a:pt x="63655" y="10326"/>
                </a:cubicBezTo>
                <a:cubicBezTo>
                  <a:pt x="66837" y="14219"/>
                  <a:pt x="68915" y="19254"/>
                  <a:pt x="70056" y="24270"/>
                </a:cubicBezTo>
                <a:cubicBezTo>
                  <a:pt x="70000" y="24569"/>
                  <a:pt x="69925" y="24850"/>
                  <a:pt x="69832" y="25150"/>
                </a:cubicBezTo>
                <a:cubicBezTo>
                  <a:pt x="69364" y="26722"/>
                  <a:pt x="68690" y="28219"/>
                  <a:pt x="67829" y="29604"/>
                </a:cubicBezTo>
                <a:cubicBezTo>
                  <a:pt x="67492" y="29211"/>
                  <a:pt x="67155" y="28837"/>
                  <a:pt x="66781" y="28481"/>
                </a:cubicBezTo>
                <a:cubicBezTo>
                  <a:pt x="66556" y="27733"/>
                  <a:pt x="66294" y="26984"/>
                  <a:pt x="65976" y="26273"/>
                </a:cubicBezTo>
                <a:cubicBezTo>
                  <a:pt x="64554" y="22941"/>
                  <a:pt x="62345" y="20059"/>
                  <a:pt x="59687" y="17607"/>
                </a:cubicBezTo>
                <a:cubicBezTo>
                  <a:pt x="58752" y="16278"/>
                  <a:pt x="57741" y="14987"/>
                  <a:pt x="56693" y="13751"/>
                </a:cubicBezTo>
                <a:cubicBezTo>
                  <a:pt x="54540" y="11225"/>
                  <a:pt x="52051" y="8922"/>
                  <a:pt x="49187" y="7219"/>
                </a:cubicBezTo>
                <a:cubicBezTo>
                  <a:pt x="48289" y="6676"/>
                  <a:pt x="47353" y="6227"/>
                  <a:pt x="46399" y="5816"/>
                </a:cubicBezTo>
                <a:cubicBezTo>
                  <a:pt x="47540" y="5104"/>
                  <a:pt x="48738" y="4505"/>
                  <a:pt x="50030" y="4150"/>
                </a:cubicBezTo>
                <a:cubicBezTo>
                  <a:pt x="50840" y="3930"/>
                  <a:pt x="51665" y="3826"/>
                  <a:pt x="52488" y="3826"/>
                </a:cubicBezTo>
                <a:close/>
                <a:moveTo>
                  <a:pt x="24594" y="27040"/>
                </a:moveTo>
                <a:cubicBezTo>
                  <a:pt x="24837" y="27864"/>
                  <a:pt x="25174" y="28650"/>
                  <a:pt x="25605" y="29398"/>
                </a:cubicBezTo>
                <a:cubicBezTo>
                  <a:pt x="25418" y="29567"/>
                  <a:pt x="25212" y="29735"/>
                  <a:pt x="25024" y="29904"/>
                </a:cubicBezTo>
                <a:cubicBezTo>
                  <a:pt x="24482" y="30428"/>
                  <a:pt x="23958" y="30970"/>
                  <a:pt x="23471" y="31551"/>
                </a:cubicBezTo>
                <a:cubicBezTo>
                  <a:pt x="23321" y="31532"/>
                  <a:pt x="23172" y="31495"/>
                  <a:pt x="23022" y="31476"/>
                </a:cubicBezTo>
                <a:cubicBezTo>
                  <a:pt x="22872" y="31457"/>
                  <a:pt x="22741" y="31438"/>
                  <a:pt x="22591" y="31420"/>
                </a:cubicBezTo>
                <a:cubicBezTo>
                  <a:pt x="23059" y="30016"/>
                  <a:pt x="23546" y="28631"/>
                  <a:pt x="24089" y="27265"/>
                </a:cubicBezTo>
                <a:lnTo>
                  <a:pt x="24089" y="27246"/>
                </a:lnTo>
                <a:cubicBezTo>
                  <a:pt x="24257" y="27190"/>
                  <a:pt x="24426" y="27115"/>
                  <a:pt x="24594" y="27040"/>
                </a:cubicBezTo>
                <a:close/>
                <a:moveTo>
                  <a:pt x="33222" y="28425"/>
                </a:moveTo>
                <a:lnTo>
                  <a:pt x="33222" y="28425"/>
                </a:lnTo>
                <a:cubicBezTo>
                  <a:pt x="32923" y="29361"/>
                  <a:pt x="32549" y="30297"/>
                  <a:pt x="32081" y="31158"/>
                </a:cubicBezTo>
                <a:cubicBezTo>
                  <a:pt x="31987" y="31326"/>
                  <a:pt x="31893" y="31476"/>
                  <a:pt x="31800" y="31644"/>
                </a:cubicBezTo>
                <a:cubicBezTo>
                  <a:pt x="31107" y="31364"/>
                  <a:pt x="30434" y="31008"/>
                  <a:pt x="29835" y="30559"/>
                </a:cubicBezTo>
                <a:cubicBezTo>
                  <a:pt x="29835" y="30372"/>
                  <a:pt x="29853" y="30184"/>
                  <a:pt x="29872" y="29979"/>
                </a:cubicBezTo>
                <a:cubicBezTo>
                  <a:pt x="29966" y="29904"/>
                  <a:pt x="30041" y="29829"/>
                  <a:pt x="30134" y="29754"/>
                </a:cubicBezTo>
                <a:cubicBezTo>
                  <a:pt x="31107" y="29192"/>
                  <a:pt x="32137" y="28743"/>
                  <a:pt x="33222" y="28425"/>
                </a:cubicBezTo>
                <a:close/>
                <a:moveTo>
                  <a:pt x="20270" y="29380"/>
                </a:moveTo>
                <a:lnTo>
                  <a:pt x="20270" y="29380"/>
                </a:lnTo>
                <a:cubicBezTo>
                  <a:pt x="20027" y="30091"/>
                  <a:pt x="19803" y="30802"/>
                  <a:pt x="19578" y="31495"/>
                </a:cubicBezTo>
                <a:cubicBezTo>
                  <a:pt x="18848" y="31607"/>
                  <a:pt x="18137" y="31794"/>
                  <a:pt x="17426" y="32037"/>
                </a:cubicBezTo>
                <a:cubicBezTo>
                  <a:pt x="17856" y="31513"/>
                  <a:pt x="18324" y="31027"/>
                  <a:pt x="18829" y="30559"/>
                </a:cubicBezTo>
                <a:cubicBezTo>
                  <a:pt x="19279" y="30147"/>
                  <a:pt x="19765" y="29754"/>
                  <a:pt x="20270" y="29380"/>
                </a:cubicBezTo>
                <a:close/>
                <a:moveTo>
                  <a:pt x="37097" y="27826"/>
                </a:moveTo>
                <a:cubicBezTo>
                  <a:pt x="39324" y="27826"/>
                  <a:pt x="41532" y="28425"/>
                  <a:pt x="43535" y="29473"/>
                </a:cubicBezTo>
                <a:cubicBezTo>
                  <a:pt x="43385" y="29604"/>
                  <a:pt x="43217" y="29735"/>
                  <a:pt x="43067" y="29866"/>
                </a:cubicBezTo>
                <a:cubicBezTo>
                  <a:pt x="41020" y="31460"/>
                  <a:pt x="38322" y="32349"/>
                  <a:pt x="35678" y="32349"/>
                </a:cubicBezTo>
                <a:cubicBezTo>
                  <a:pt x="35155" y="32349"/>
                  <a:pt x="34634" y="32314"/>
                  <a:pt x="34121" y="32243"/>
                </a:cubicBezTo>
                <a:cubicBezTo>
                  <a:pt x="34851" y="30877"/>
                  <a:pt x="35393" y="29417"/>
                  <a:pt x="35730" y="27901"/>
                </a:cubicBezTo>
                <a:cubicBezTo>
                  <a:pt x="36180" y="27845"/>
                  <a:pt x="36647" y="27826"/>
                  <a:pt x="37097" y="27826"/>
                </a:cubicBezTo>
                <a:close/>
                <a:moveTo>
                  <a:pt x="37114" y="7311"/>
                </a:moveTo>
                <a:cubicBezTo>
                  <a:pt x="37658" y="7311"/>
                  <a:pt x="38202" y="7330"/>
                  <a:pt x="38744" y="7369"/>
                </a:cubicBezTo>
                <a:cubicBezTo>
                  <a:pt x="38650" y="7556"/>
                  <a:pt x="38575" y="7762"/>
                  <a:pt x="38519" y="7949"/>
                </a:cubicBezTo>
                <a:cubicBezTo>
                  <a:pt x="38332" y="8136"/>
                  <a:pt x="38145" y="8305"/>
                  <a:pt x="37976" y="8473"/>
                </a:cubicBezTo>
                <a:cubicBezTo>
                  <a:pt x="37471" y="8492"/>
                  <a:pt x="36966" y="8511"/>
                  <a:pt x="36479" y="8586"/>
                </a:cubicBezTo>
                <a:cubicBezTo>
                  <a:pt x="33110" y="9016"/>
                  <a:pt x="30228" y="10701"/>
                  <a:pt x="28113" y="13340"/>
                </a:cubicBezTo>
                <a:cubicBezTo>
                  <a:pt x="26016" y="15960"/>
                  <a:pt x="24557" y="19029"/>
                  <a:pt x="23190" y="22080"/>
                </a:cubicBezTo>
                <a:cubicBezTo>
                  <a:pt x="22722" y="23091"/>
                  <a:pt x="22292" y="24120"/>
                  <a:pt x="21880" y="25150"/>
                </a:cubicBezTo>
                <a:cubicBezTo>
                  <a:pt x="20270" y="25917"/>
                  <a:pt x="18754" y="26853"/>
                  <a:pt x="17388" y="27995"/>
                </a:cubicBezTo>
                <a:cubicBezTo>
                  <a:pt x="15816" y="29286"/>
                  <a:pt x="14375" y="30989"/>
                  <a:pt x="13345" y="32898"/>
                </a:cubicBezTo>
                <a:cubicBezTo>
                  <a:pt x="12222" y="31195"/>
                  <a:pt x="11773" y="29192"/>
                  <a:pt x="11904" y="27096"/>
                </a:cubicBezTo>
                <a:cubicBezTo>
                  <a:pt x="12222" y="21706"/>
                  <a:pt x="15779" y="15604"/>
                  <a:pt x="21319" y="14275"/>
                </a:cubicBezTo>
                <a:cubicBezTo>
                  <a:pt x="22329" y="14032"/>
                  <a:pt x="22292" y="12853"/>
                  <a:pt x="21674" y="12329"/>
                </a:cubicBezTo>
                <a:cubicBezTo>
                  <a:pt x="23639" y="10981"/>
                  <a:pt x="25754" y="9840"/>
                  <a:pt x="28000" y="9016"/>
                </a:cubicBezTo>
                <a:lnTo>
                  <a:pt x="28000" y="8997"/>
                </a:lnTo>
                <a:cubicBezTo>
                  <a:pt x="30914" y="7931"/>
                  <a:pt x="34017" y="7311"/>
                  <a:pt x="37114" y="7311"/>
                </a:cubicBezTo>
                <a:close/>
                <a:moveTo>
                  <a:pt x="29760" y="33291"/>
                </a:moveTo>
                <a:lnTo>
                  <a:pt x="29760" y="33291"/>
                </a:lnTo>
                <a:cubicBezTo>
                  <a:pt x="29966" y="33404"/>
                  <a:pt x="30172" y="33516"/>
                  <a:pt x="30396" y="33610"/>
                </a:cubicBezTo>
                <a:cubicBezTo>
                  <a:pt x="30228" y="33797"/>
                  <a:pt x="30059" y="33984"/>
                  <a:pt x="29891" y="34152"/>
                </a:cubicBezTo>
                <a:cubicBezTo>
                  <a:pt x="29853" y="34134"/>
                  <a:pt x="29816" y="34115"/>
                  <a:pt x="29778" y="34096"/>
                </a:cubicBezTo>
                <a:cubicBezTo>
                  <a:pt x="29778" y="34059"/>
                  <a:pt x="29778" y="34040"/>
                  <a:pt x="29778" y="34021"/>
                </a:cubicBezTo>
                <a:cubicBezTo>
                  <a:pt x="29760" y="33778"/>
                  <a:pt x="29760" y="33535"/>
                  <a:pt x="29760" y="33291"/>
                </a:cubicBezTo>
                <a:close/>
                <a:moveTo>
                  <a:pt x="70917" y="29567"/>
                </a:moveTo>
                <a:cubicBezTo>
                  <a:pt x="71086" y="31345"/>
                  <a:pt x="71105" y="33123"/>
                  <a:pt x="71030" y="34882"/>
                </a:cubicBezTo>
                <a:lnTo>
                  <a:pt x="71030" y="34901"/>
                </a:lnTo>
                <a:cubicBezTo>
                  <a:pt x="70599" y="33872"/>
                  <a:pt x="70113" y="32880"/>
                  <a:pt x="69532" y="31944"/>
                </a:cubicBezTo>
                <a:cubicBezTo>
                  <a:pt x="70038" y="31176"/>
                  <a:pt x="70506" y="30390"/>
                  <a:pt x="70917" y="29567"/>
                </a:cubicBezTo>
                <a:close/>
                <a:moveTo>
                  <a:pt x="58246" y="27208"/>
                </a:moveTo>
                <a:cubicBezTo>
                  <a:pt x="59051" y="27339"/>
                  <a:pt x="59931" y="27545"/>
                  <a:pt x="60754" y="27826"/>
                </a:cubicBezTo>
                <a:cubicBezTo>
                  <a:pt x="61147" y="27976"/>
                  <a:pt x="61559" y="28163"/>
                  <a:pt x="61952" y="28350"/>
                </a:cubicBezTo>
                <a:cubicBezTo>
                  <a:pt x="62720" y="30353"/>
                  <a:pt x="63281" y="32412"/>
                  <a:pt x="63580" y="34508"/>
                </a:cubicBezTo>
                <a:cubicBezTo>
                  <a:pt x="63356" y="34695"/>
                  <a:pt x="63131" y="34882"/>
                  <a:pt x="62888" y="35051"/>
                </a:cubicBezTo>
                <a:cubicBezTo>
                  <a:pt x="62177" y="32580"/>
                  <a:pt x="60941" y="30259"/>
                  <a:pt x="59276" y="28313"/>
                </a:cubicBezTo>
                <a:cubicBezTo>
                  <a:pt x="58958" y="27920"/>
                  <a:pt x="58602" y="27564"/>
                  <a:pt x="58246" y="27208"/>
                </a:cubicBezTo>
                <a:close/>
                <a:moveTo>
                  <a:pt x="18754" y="34190"/>
                </a:moveTo>
                <a:cubicBezTo>
                  <a:pt x="18530" y="34995"/>
                  <a:pt x="18324" y="35781"/>
                  <a:pt x="18118" y="36567"/>
                </a:cubicBezTo>
                <a:cubicBezTo>
                  <a:pt x="17369" y="36286"/>
                  <a:pt x="16658" y="35930"/>
                  <a:pt x="16003" y="35481"/>
                </a:cubicBezTo>
                <a:cubicBezTo>
                  <a:pt x="16845" y="34920"/>
                  <a:pt x="17781" y="34489"/>
                  <a:pt x="18754" y="34190"/>
                </a:cubicBezTo>
                <a:close/>
                <a:moveTo>
                  <a:pt x="26222" y="34845"/>
                </a:moveTo>
                <a:cubicBezTo>
                  <a:pt x="26335" y="34882"/>
                  <a:pt x="26428" y="34938"/>
                  <a:pt x="26541" y="34995"/>
                </a:cubicBezTo>
                <a:cubicBezTo>
                  <a:pt x="26578" y="35481"/>
                  <a:pt x="26653" y="35968"/>
                  <a:pt x="26709" y="36454"/>
                </a:cubicBezTo>
                <a:cubicBezTo>
                  <a:pt x="26278" y="36679"/>
                  <a:pt x="25829" y="36847"/>
                  <a:pt x="25361" y="36978"/>
                </a:cubicBezTo>
                <a:cubicBezTo>
                  <a:pt x="25380" y="36941"/>
                  <a:pt x="25380" y="36885"/>
                  <a:pt x="25399" y="36847"/>
                </a:cubicBezTo>
                <a:cubicBezTo>
                  <a:pt x="25492" y="36529"/>
                  <a:pt x="25605" y="36230"/>
                  <a:pt x="25736" y="35912"/>
                </a:cubicBezTo>
                <a:cubicBezTo>
                  <a:pt x="25754" y="35837"/>
                  <a:pt x="25792" y="35743"/>
                  <a:pt x="25829" y="35668"/>
                </a:cubicBezTo>
                <a:lnTo>
                  <a:pt x="25829" y="35668"/>
                </a:lnTo>
                <a:cubicBezTo>
                  <a:pt x="25826" y="35674"/>
                  <a:pt x="25825" y="35677"/>
                  <a:pt x="25825" y="35677"/>
                </a:cubicBezTo>
                <a:cubicBezTo>
                  <a:pt x="25822" y="35677"/>
                  <a:pt x="25999" y="35290"/>
                  <a:pt x="26016" y="35238"/>
                </a:cubicBezTo>
                <a:cubicBezTo>
                  <a:pt x="26073" y="35107"/>
                  <a:pt x="26147" y="34976"/>
                  <a:pt x="26222" y="34845"/>
                </a:cubicBezTo>
                <a:close/>
                <a:moveTo>
                  <a:pt x="53174" y="27564"/>
                </a:moveTo>
                <a:cubicBezTo>
                  <a:pt x="56506" y="29604"/>
                  <a:pt x="59145" y="32692"/>
                  <a:pt x="60212" y="36623"/>
                </a:cubicBezTo>
                <a:cubicBezTo>
                  <a:pt x="60230" y="36660"/>
                  <a:pt x="60249" y="36716"/>
                  <a:pt x="60249" y="36773"/>
                </a:cubicBezTo>
                <a:cubicBezTo>
                  <a:pt x="60249" y="36791"/>
                  <a:pt x="60249" y="36791"/>
                  <a:pt x="60230" y="36791"/>
                </a:cubicBezTo>
                <a:cubicBezTo>
                  <a:pt x="59556" y="37166"/>
                  <a:pt x="58845" y="37503"/>
                  <a:pt x="58115" y="37783"/>
                </a:cubicBezTo>
                <a:cubicBezTo>
                  <a:pt x="58003" y="36043"/>
                  <a:pt x="57498" y="34302"/>
                  <a:pt x="56768" y="32767"/>
                </a:cubicBezTo>
                <a:cubicBezTo>
                  <a:pt x="55813" y="30783"/>
                  <a:pt x="54428" y="29099"/>
                  <a:pt x="52762" y="27695"/>
                </a:cubicBezTo>
                <a:cubicBezTo>
                  <a:pt x="52912" y="27658"/>
                  <a:pt x="53043" y="27602"/>
                  <a:pt x="53174" y="27564"/>
                </a:cubicBezTo>
                <a:close/>
                <a:moveTo>
                  <a:pt x="47615" y="32487"/>
                </a:moveTo>
                <a:cubicBezTo>
                  <a:pt x="48308" y="33198"/>
                  <a:pt x="48963" y="33984"/>
                  <a:pt x="49506" y="34807"/>
                </a:cubicBezTo>
                <a:cubicBezTo>
                  <a:pt x="50329" y="36024"/>
                  <a:pt x="50984" y="37372"/>
                  <a:pt x="51433" y="38775"/>
                </a:cubicBezTo>
                <a:cubicBezTo>
                  <a:pt x="50928" y="38700"/>
                  <a:pt x="50423" y="38569"/>
                  <a:pt x="49899" y="38364"/>
                </a:cubicBezTo>
                <a:cubicBezTo>
                  <a:pt x="49075" y="38045"/>
                  <a:pt x="48233" y="37409"/>
                  <a:pt x="47765" y="36604"/>
                </a:cubicBezTo>
                <a:cubicBezTo>
                  <a:pt x="47091" y="35425"/>
                  <a:pt x="47129" y="34021"/>
                  <a:pt x="47503" y="32767"/>
                </a:cubicBezTo>
                <a:cubicBezTo>
                  <a:pt x="47540" y="32674"/>
                  <a:pt x="47578" y="32580"/>
                  <a:pt x="47615" y="32487"/>
                </a:cubicBezTo>
                <a:close/>
                <a:moveTo>
                  <a:pt x="50292" y="28949"/>
                </a:moveTo>
                <a:cubicBezTo>
                  <a:pt x="51789" y="30016"/>
                  <a:pt x="53099" y="31307"/>
                  <a:pt x="54054" y="32917"/>
                </a:cubicBezTo>
                <a:cubicBezTo>
                  <a:pt x="55083" y="34583"/>
                  <a:pt x="55738" y="36567"/>
                  <a:pt x="55738" y="38551"/>
                </a:cubicBezTo>
                <a:cubicBezTo>
                  <a:pt x="55195" y="38663"/>
                  <a:pt x="54653" y="38775"/>
                  <a:pt x="54129" y="38831"/>
                </a:cubicBezTo>
                <a:cubicBezTo>
                  <a:pt x="53923" y="37970"/>
                  <a:pt x="53661" y="37166"/>
                  <a:pt x="53324" y="36398"/>
                </a:cubicBezTo>
                <a:cubicBezTo>
                  <a:pt x="52351" y="34040"/>
                  <a:pt x="50872" y="31888"/>
                  <a:pt x="49019" y="30091"/>
                </a:cubicBezTo>
                <a:cubicBezTo>
                  <a:pt x="49075" y="30035"/>
                  <a:pt x="49131" y="29979"/>
                  <a:pt x="49187" y="29922"/>
                </a:cubicBezTo>
                <a:cubicBezTo>
                  <a:pt x="49524" y="29567"/>
                  <a:pt x="49899" y="29249"/>
                  <a:pt x="50292" y="28968"/>
                </a:cubicBezTo>
                <a:lnTo>
                  <a:pt x="50292" y="28949"/>
                </a:lnTo>
                <a:close/>
                <a:moveTo>
                  <a:pt x="63786" y="37746"/>
                </a:moveTo>
                <a:cubicBezTo>
                  <a:pt x="63786" y="38700"/>
                  <a:pt x="63711" y="39636"/>
                  <a:pt x="63580" y="40572"/>
                </a:cubicBezTo>
                <a:cubicBezTo>
                  <a:pt x="63618" y="39711"/>
                  <a:pt x="63580" y="38831"/>
                  <a:pt x="63487" y="37952"/>
                </a:cubicBezTo>
                <a:cubicBezTo>
                  <a:pt x="63580" y="37896"/>
                  <a:pt x="63693" y="37821"/>
                  <a:pt x="63786" y="37746"/>
                </a:cubicBezTo>
                <a:close/>
                <a:moveTo>
                  <a:pt x="30228" y="37334"/>
                </a:moveTo>
                <a:cubicBezTo>
                  <a:pt x="31538" y="38420"/>
                  <a:pt x="32698" y="39674"/>
                  <a:pt x="33634" y="40965"/>
                </a:cubicBezTo>
                <a:cubicBezTo>
                  <a:pt x="32923" y="41077"/>
                  <a:pt x="32193" y="41208"/>
                  <a:pt x="31500" y="41377"/>
                </a:cubicBezTo>
                <a:cubicBezTo>
                  <a:pt x="31482" y="41377"/>
                  <a:pt x="31463" y="41396"/>
                  <a:pt x="31463" y="41396"/>
                </a:cubicBezTo>
                <a:cubicBezTo>
                  <a:pt x="30958" y="40198"/>
                  <a:pt x="30583" y="38962"/>
                  <a:pt x="30284" y="37577"/>
                </a:cubicBezTo>
                <a:lnTo>
                  <a:pt x="30228" y="37334"/>
                </a:lnTo>
                <a:close/>
                <a:moveTo>
                  <a:pt x="55233" y="41433"/>
                </a:moveTo>
                <a:cubicBezTo>
                  <a:pt x="55064" y="41920"/>
                  <a:pt x="54840" y="42388"/>
                  <a:pt x="54597" y="42818"/>
                </a:cubicBezTo>
                <a:cubicBezTo>
                  <a:pt x="54597" y="42388"/>
                  <a:pt x="54578" y="41957"/>
                  <a:pt x="54540" y="41527"/>
                </a:cubicBezTo>
                <a:cubicBezTo>
                  <a:pt x="54784" y="41508"/>
                  <a:pt x="55008" y="41470"/>
                  <a:pt x="55233" y="41433"/>
                </a:cubicBezTo>
                <a:close/>
                <a:moveTo>
                  <a:pt x="45014" y="31382"/>
                </a:moveTo>
                <a:cubicBezTo>
                  <a:pt x="44527" y="32749"/>
                  <a:pt x="44321" y="34208"/>
                  <a:pt x="44546" y="35650"/>
                </a:cubicBezTo>
                <a:cubicBezTo>
                  <a:pt x="44976" y="38644"/>
                  <a:pt x="47391" y="40722"/>
                  <a:pt x="50254" y="41358"/>
                </a:cubicBezTo>
                <a:cubicBezTo>
                  <a:pt x="50835" y="41489"/>
                  <a:pt x="51415" y="41564"/>
                  <a:pt x="51995" y="41601"/>
                </a:cubicBezTo>
                <a:cubicBezTo>
                  <a:pt x="51995" y="41601"/>
                  <a:pt x="51995" y="41620"/>
                  <a:pt x="51995" y="41620"/>
                </a:cubicBezTo>
                <a:cubicBezTo>
                  <a:pt x="52032" y="42163"/>
                  <a:pt x="52051" y="42706"/>
                  <a:pt x="52014" y="43267"/>
                </a:cubicBezTo>
                <a:cubicBezTo>
                  <a:pt x="50741" y="42462"/>
                  <a:pt x="49319" y="41864"/>
                  <a:pt x="47877" y="41452"/>
                </a:cubicBezTo>
                <a:cubicBezTo>
                  <a:pt x="45409" y="40734"/>
                  <a:pt x="42794" y="40475"/>
                  <a:pt x="40215" y="40475"/>
                </a:cubicBezTo>
                <a:cubicBezTo>
                  <a:pt x="40037" y="40475"/>
                  <a:pt x="39858" y="40476"/>
                  <a:pt x="39680" y="40478"/>
                </a:cubicBezTo>
                <a:cubicBezTo>
                  <a:pt x="38538" y="40478"/>
                  <a:pt x="37396" y="40535"/>
                  <a:pt x="36236" y="40647"/>
                </a:cubicBezTo>
                <a:cubicBezTo>
                  <a:pt x="35038" y="38719"/>
                  <a:pt x="33503" y="36997"/>
                  <a:pt x="31837" y="35612"/>
                </a:cubicBezTo>
                <a:cubicBezTo>
                  <a:pt x="31800" y="35593"/>
                  <a:pt x="31762" y="35556"/>
                  <a:pt x="31744" y="35537"/>
                </a:cubicBezTo>
                <a:cubicBezTo>
                  <a:pt x="32081" y="35163"/>
                  <a:pt x="32399" y="34789"/>
                  <a:pt x="32698" y="34396"/>
                </a:cubicBezTo>
                <a:cubicBezTo>
                  <a:pt x="33714" y="34633"/>
                  <a:pt x="34762" y="34749"/>
                  <a:pt x="35814" y="34749"/>
                </a:cubicBezTo>
                <a:cubicBezTo>
                  <a:pt x="38249" y="34749"/>
                  <a:pt x="40700" y="34125"/>
                  <a:pt x="42805" y="32936"/>
                </a:cubicBezTo>
                <a:cubicBezTo>
                  <a:pt x="43591" y="32487"/>
                  <a:pt x="44340" y="31962"/>
                  <a:pt x="45014" y="31382"/>
                </a:cubicBezTo>
                <a:close/>
                <a:moveTo>
                  <a:pt x="14805" y="37409"/>
                </a:moveTo>
                <a:cubicBezTo>
                  <a:pt x="15161" y="37652"/>
                  <a:pt x="15535" y="37877"/>
                  <a:pt x="15928" y="38083"/>
                </a:cubicBezTo>
                <a:cubicBezTo>
                  <a:pt x="16471" y="38364"/>
                  <a:pt x="17033" y="38607"/>
                  <a:pt x="17613" y="38813"/>
                </a:cubicBezTo>
                <a:cubicBezTo>
                  <a:pt x="17313" y="40198"/>
                  <a:pt x="17089" y="41601"/>
                  <a:pt x="16958" y="43005"/>
                </a:cubicBezTo>
                <a:cubicBezTo>
                  <a:pt x="16939" y="43230"/>
                  <a:pt x="16920" y="43473"/>
                  <a:pt x="16902" y="43716"/>
                </a:cubicBezTo>
                <a:cubicBezTo>
                  <a:pt x="16452" y="43436"/>
                  <a:pt x="16059" y="43118"/>
                  <a:pt x="15741" y="42706"/>
                </a:cubicBezTo>
                <a:cubicBezTo>
                  <a:pt x="15180" y="41995"/>
                  <a:pt x="14768" y="40778"/>
                  <a:pt x="14693" y="39861"/>
                </a:cubicBezTo>
                <a:cubicBezTo>
                  <a:pt x="14618" y="38981"/>
                  <a:pt x="14656" y="38214"/>
                  <a:pt x="14805" y="37409"/>
                </a:cubicBezTo>
                <a:close/>
                <a:moveTo>
                  <a:pt x="27139" y="38757"/>
                </a:moveTo>
                <a:cubicBezTo>
                  <a:pt x="27439" y="40011"/>
                  <a:pt x="27813" y="41246"/>
                  <a:pt x="28300" y="42425"/>
                </a:cubicBezTo>
                <a:cubicBezTo>
                  <a:pt x="27327" y="42855"/>
                  <a:pt x="26428" y="43380"/>
                  <a:pt x="25623" y="44016"/>
                </a:cubicBezTo>
                <a:cubicBezTo>
                  <a:pt x="25361" y="44166"/>
                  <a:pt x="25099" y="44315"/>
                  <a:pt x="24856" y="44484"/>
                </a:cubicBezTo>
                <a:cubicBezTo>
                  <a:pt x="24837" y="44446"/>
                  <a:pt x="24837" y="44409"/>
                  <a:pt x="24837" y="44372"/>
                </a:cubicBezTo>
                <a:cubicBezTo>
                  <a:pt x="24824" y="44290"/>
                  <a:pt x="24810" y="44208"/>
                  <a:pt x="24796" y="44133"/>
                </a:cubicBezTo>
                <a:lnTo>
                  <a:pt x="24796" y="44133"/>
                </a:lnTo>
                <a:cubicBezTo>
                  <a:pt x="24785" y="44044"/>
                  <a:pt x="24762" y="43868"/>
                  <a:pt x="24762" y="43847"/>
                </a:cubicBezTo>
                <a:cubicBezTo>
                  <a:pt x="24688" y="43230"/>
                  <a:pt x="24650" y="42612"/>
                  <a:pt x="24650" y="42013"/>
                </a:cubicBezTo>
                <a:cubicBezTo>
                  <a:pt x="24631" y="41396"/>
                  <a:pt x="24650" y="40778"/>
                  <a:pt x="24706" y="40160"/>
                </a:cubicBezTo>
                <a:cubicBezTo>
                  <a:pt x="24725" y="39992"/>
                  <a:pt x="24744" y="39823"/>
                  <a:pt x="24762" y="39655"/>
                </a:cubicBezTo>
                <a:cubicBezTo>
                  <a:pt x="24762" y="39636"/>
                  <a:pt x="24762" y="39636"/>
                  <a:pt x="24762" y="39618"/>
                </a:cubicBezTo>
                <a:cubicBezTo>
                  <a:pt x="24781" y="39561"/>
                  <a:pt x="24781" y="39505"/>
                  <a:pt x="24800" y="39430"/>
                </a:cubicBezTo>
                <a:lnTo>
                  <a:pt x="24800" y="39449"/>
                </a:lnTo>
                <a:cubicBezTo>
                  <a:pt x="25605" y="39299"/>
                  <a:pt x="26391" y="39056"/>
                  <a:pt x="27139" y="38757"/>
                </a:cubicBezTo>
                <a:close/>
                <a:moveTo>
                  <a:pt x="41420" y="43660"/>
                </a:moveTo>
                <a:cubicBezTo>
                  <a:pt x="44677" y="43679"/>
                  <a:pt x="48401" y="44222"/>
                  <a:pt x="51134" y="46093"/>
                </a:cubicBezTo>
                <a:cubicBezTo>
                  <a:pt x="50113" y="46593"/>
                  <a:pt x="48948" y="46914"/>
                  <a:pt x="47806" y="46914"/>
                </a:cubicBezTo>
                <a:cubicBezTo>
                  <a:pt x="47021" y="46914"/>
                  <a:pt x="46247" y="46762"/>
                  <a:pt x="45538" y="46412"/>
                </a:cubicBezTo>
                <a:cubicBezTo>
                  <a:pt x="45482" y="46393"/>
                  <a:pt x="45425" y="46393"/>
                  <a:pt x="45388" y="46393"/>
                </a:cubicBezTo>
                <a:cubicBezTo>
                  <a:pt x="44770" y="45888"/>
                  <a:pt x="44115" y="45420"/>
                  <a:pt x="43423" y="45027"/>
                </a:cubicBezTo>
                <a:cubicBezTo>
                  <a:pt x="42581" y="44503"/>
                  <a:pt x="41663" y="44053"/>
                  <a:pt x="40709" y="43660"/>
                </a:cubicBezTo>
                <a:close/>
                <a:moveTo>
                  <a:pt x="10051" y="24382"/>
                </a:moveTo>
                <a:lnTo>
                  <a:pt x="10051" y="24382"/>
                </a:lnTo>
                <a:cubicBezTo>
                  <a:pt x="9359" y="27358"/>
                  <a:pt x="9434" y="30540"/>
                  <a:pt x="10912" y="33273"/>
                </a:cubicBezTo>
                <a:cubicBezTo>
                  <a:pt x="11287" y="33984"/>
                  <a:pt x="11754" y="34639"/>
                  <a:pt x="12279" y="35238"/>
                </a:cubicBezTo>
                <a:cubicBezTo>
                  <a:pt x="8685" y="38569"/>
                  <a:pt x="6252" y="43286"/>
                  <a:pt x="5372" y="48115"/>
                </a:cubicBezTo>
                <a:cubicBezTo>
                  <a:pt x="4904" y="46767"/>
                  <a:pt x="4530" y="45345"/>
                  <a:pt x="4287" y="43829"/>
                </a:cubicBezTo>
                <a:cubicBezTo>
                  <a:pt x="4212" y="43380"/>
                  <a:pt x="4137" y="42781"/>
                  <a:pt x="4099" y="42069"/>
                </a:cubicBezTo>
                <a:cubicBezTo>
                  <a:pt x="4062" y="41321"/>
                  <a:pt x="4043" y="40553"/>
                  <a:pt x="4081" y="39805"/>
                </a:cubicBezTo>
                <a:cubicBezTo>
                  <a:pt x="4137" y="38251"/>
                  <a:pt x="4361" y="36960"/>
                  <a:pt x="4755" y="35425"/>
                </a:cubicBezTo>
                <a:cubicBezTo>
                  <a:pt x="5765" y="31532"/>
                  <a:pt x="7712" y="27789"/>
                  <a:pt x="10051" y="24382"/>
                </a:cubicBezTo>
                <a:close/>
                <a:moveTo>
                  <a:pt x="33488" y="44762"/>
                </a:moveTo>
                <a:cubicBezTo>
                  <a:pt x="34257" y="44762"/>
                  <a:pt x="35012" y="44832"/>
                  <a:pt x="35768" y="44933"/>
                </a:cubicBezTo>
                <a:cubicBezTo>
                  <a:pt x="36198" y="46112"/>
                  <a:pt x="36442" y="47310"/>
                  <a:pt x="36479" y="48564"/>
                </a:cubicBezTo>
                <a:cubicBezTo>
                  <a:pt x="35244" y="47478"/>
                  <a:pt x="34121" y="46131"/>
                  <a:pt x="33241" y="44765"/>
                </a:cubicBezTo>
                <a:lnTo>
                  <a:pt x="33222" y="44765"/>
                </a:lnTo>
                <a:cubicBezTo>
                  <a:pt x="33311" y="44763"/>
                  <a:pt x="33400" y="44762"/>
                  <a:pt x="33488" y="44762"/>
                </a:cubicBezTo>
                <a:close/>
                <a:moveTo>
                  <a:pt x="60661" y="39618"/>
                </a:moveTo>
                <a:lnTo>
                  <a:pt x="60661" y="39618"/>
                </a:lnTo>
                <a:cubicBezTo>
                  <a:pt x="60717" y="41227"/>
                  <a:pt x="60455" y="42837"/>
                  <a:pt x="59818" y="44390"/>
                </a:cubicBezTo>
                <a:cubicBezTo>
                  <a:pt x="59800" y="44428"/>
                  <a:pt x="59800" y="44465"/>
                  <a:pt x="59781" y="44484"/>
                </a:cubicBezTo>
                <a:cubicBezTo>
                  <a:pt x="59781" y="44503"/>
                  <a:pt x="59762" y="44540"/>
                  <a:pt x="59744" y="44596"/>
                </a:cubicBezTo>
                <a:cubicBezTo>
                  <a:pt x="59687" y="44690"/>
                  <a:pt x="59650" y="44783"/>
                  <a:pt x="59613" y="44877"/>
                </a:cubicBezTo>
                <a:cubicBezTo>
                  <a:pt x="59482" y="45139"/>
                  <a:pt x="59332" y="45420"/>
                  <a:pt x="59182" y="45663"/>
                </a:cubicBezTo>
                <a:cubicBezTo>
                  <a:pt x="59051" y="45888"/>
                  <a:pt x="58920" y="46093"/>
                  <a:pt x="58789" y="46299"/>
                </a:cubicBezTo>
                <a:cubicBezTo>
                  <a:pt x="58695" y="46430"/>
                  <a:pt x="58621" y="46561"/>
                  <a:pt x="58527" y="46674"/>
                </a:cubicBezTo>
                <a:cubicBezTo>
                  <a:pt x="58527" y="46674"/>
                  <a:pt x="58396" y="46861"/>
                  <a:pt x="58377" y="46898"/>
                </a:cubicBezTo>
                <a:cubicBezTo>
                  <a:pt x="57872" y="47516"/>
                  <a:pt x="57329" y="48115"/>
                  <a:pt x="56730" y="48639"/>
                </a:cubicBezTo>
                <a:cubicBezTo>
                  <a:pt x="56244" y="47535"/>
                  <a:pt x="55589" y="46505"/>
                  <a:pt x="54784" y="45588"/>
                </a:cubicBezTo>
                <a:cubicBezTo>
                  <a:pt x="56056" y="44521"/>
                  <a:pt x="57086" y="43155"/>
                  <a:pt x="57629" y="41601"/>
                </a:cubicBezTo>
                <a:cubicBezTo>
                  <a:pt x="57722" y="41339"/>
                  <a:pt x="57797" y="41059"/>
                  <a:pt x="57872" y="40778"/>
                </a:cubicBezTo>
                <a:cubicBezTo>
                  <a:pt x="58078" y="40703"/>
                  <a:pt x="58302" y="40628"/>
                  <a:pt x="58508" y="40553"/>
                </a:cubicBezTo>
                <a:cubicBezTo>
                  <a:pt x="59238" y="40273"/>
                  <a:pt x="59968" y="39954"/>
                  <a:pt x="60661" y="39618"/>
                </a:cubicBezTo>
                <a:close/>
                <a:moveTo>
                  <a:pt x="67792" y="34396"/>
                </a:moveTo>
                <a:lnTo>
                  <a:pt x="67792" y="34396"/>
                </a:lnTo>
                <a:cubicBezTo>
                  <a:pt x="68952" y="36567"/>
                  <a:pt x="69645" y="39000"/>
                  <a:pt x="70000" y="41470"/>
                </a:cubicBezTo>
                <a:cubicBezTo>
                  <a:pt x="69607" y="42724"/>
                  <a:pt x="69102" y="43960"/>
                  <a:pt x="68428" y="45101"/>
                </a:cubicBezTo>
                <a:cubicBezTo>
                  <a:pt x="67548" y="46524"/>
                  <a:pt x="66444" y="47722"/>
                  <a:pt x="65153" y="48714"/>
                </a:cubicBezTo>
                <a:cubicBezTo>
                  <a:pt x="65433" y="48003"/>
                  <a:pt x="65695" y="47310"/>
                  <a:pt x="65939" y="46599"/>
                </a:cubicBezTo>
                <a:cubicBezTo>
                  <a:pt x="67249" y="42706"/>
                  <a:pt x="67998" y="38513"/>
                  <a:pt x="67792" y="34396"/>
                </a:cubicBezTo>
                <a:close/>
                <a:moveTo>
                  <a:pt x="29816" y="45532"/>
                </a:moveTo>
                <a:cubicBezTo>
                  <a:pt x="30471" y="46674"/>
                  <a:pt x="31201" y="47759"/>
                  <a:pt x="32043" y="48751"/>
                </a:cubicBezTo>
                <a:cubicBezTo>
                  <a:pt x="30415" y="48283"/>
                  <a:pt x="28768" y="47797"/>
                  <a:pt x="27139" y="47291"/>
                </a:cubicBezTo>
                <a:cubicBezTo>
                  <a:pt x="27327" y="47104"/>
                  <a:pt x="27532" y="46917"/>
                  <a:pt x="27738" y="46749"/>
                </a:cubicBezTo>
                <a:cubicBezTo>
                  <a:pt x="27795" y="46692"/>
                  <a:pt x="27944" y="46599"/>
                  <a:pt x="27963" y="46580"/>
                </a:cubicBezTo>
                <a:cubicBezTo>
                  <a:pt x="28094" y="46486"/>
                  <a:pt x="28225" y="46393"/>
                  <a:pt x="28356" y="46318"/>
                </a:cubicBezTo>
                <a:cubicBezTo>
                  <a:pt x="28581" y="46168"/>
                  <a:pt x="28805" y="46037"/>
                  <a:pt x="29049" y="45906"/>
                </a:cubicBezTo>
                <a:cubicBezTo>
                  <a:pt x="29292" y="45775"/>
                  <a:pt x="29535" y="45663"/>
                  <a:pt x="29778" y="45551"/>
                </a:cubicBezTo>
                <a:cubicBezTo>
                  <a:pt x="29797" y="45551"/>
                  <a:pt x="29797" y="45551"/>
                  <a:pt x="29816" y="45532"/>
                </a:cubicBezTo>
                <a:close/>
                <a:moveTo>
                  <a:pt x="46586" y="47478"/>
                </a:moveTo>
                <a:lnTo>
                  <a:pt x="46586" y="47478"/>
                </a:lnTo>
                <a:cubicBezTo>
                  <a:pt x="47222" y="47703"/>
                  <a:pt x="47877" y="47834"/>
                  <a:pt x="48589" y="47871"/>
                </a:cubicBezTo>
                <a:cubicBezTo>
                  <a:pt x="48644" y="47873"/>
                  <a:pt x="48700" y="47874"/>
                  <a:pt x="48755" y="47874"/>
                </a:cubicBezTo>
                <a:cubicBezTo>
                  <a:pt x="49462" y="47874"/>
                  <a:pt x="50139" y="47764"/>
                  <a:pt x="50816" y="47591"/>
                </a:cubicBezTo>
                <a:lnTo>
                  <a:pt x="50816" y="47591"/>
                </a:lnTo>
                <a:cubicBezTo>
                  <a:pt x="50516" y="48115"/>
                  <a:pt x="50161" y="48620"/>
                  <a:pt x="49730" y="49051"/>
                </a:cubicBezTo>
                <a:cubicBezTo>
                  <a:pt x="49337" y="49444"/>
                  <a:pt x="48925" y="49762"/>
                  <a:pt x="48495" y="50024"/>
                </a:cubicBezTo>
                <a:cubicBezTo>
                  <a:pt x="47971" y="49088"/>
                  <a:pt x="47335" y="48246"/>
                  <a:pt x="46586" y="47478"/>
                </a:cubicBezTo>
                <a:close/>
                <a:moveTo>
                  <a:pt x="19859" y="48134"/>
                </a:moveTo>
                <a:cubicBezTo>
                  <a:pt x="19896" y="48134"/>
                  <a:pt x="19934" y="48152"/>
                  <a:pt x="19990" y="48171"/>
                </a:cubicBezTo>
                <a:cubicBezTo>
                  <a:pt x="20139" y="48732"/>
                  <a:pt x="20327" y="49294"/>
                  <a:pt x="20533" y="49855"/>
                </a:cubicBezTo>
                <a:cubicBezTo>
                  <a:pt x="20458" y="50024"/>
                  <a:pt x="20402" y="50174"/>
                  <a:pt x="20345" y="50342"/>
                </a:cubicBezTo>
                <a:cubicBezTo>
                  <a:pt x="20121" y="49631"/>
                  <a:pt x="19952" y="48882"/>
                  <a:pt x="19859" y="48134"/>
                </a:cubicBezTo>
                <a:close/>
                <a:moveTo>
                  <a:pt x="38444" y="45569"/>
                </a:moveTo>
                <a:lnTo>
                  <a:pt x="38444" y="45569"/>
                </a:lnTo>
                <a:cubicBezTo>
                  <a:pt x="40297" y="46168"/>
                  <a:pt x="42038" y="47067"/>
                  <a:pt x="43516" y="48227"/>
                </a:cubicBezTo>
                <a:cubicBezTo>
                  <a:pt x="44490" y="48994"/>
                  <a:pt x="45351" y="49912"/>
                  <a:pt x="45987" y="50941"/>
                </a:cubicBezTo>
                <a:lnTo>
                  <a:pt x="45987" y="50960"/>
                </a:lnTo>
                <a:cubicBezTo>
                  <a:pt x="45650" y="51016"/>
                  <a:pt x="45369" y="51053"/>
                  <a:pt x="45070" y="51072"/>
                </a:cubicBezTo>
                <a:cubicBezTo>
                  <a:pt x="44527" y="51129"/>
                  <a:pt x="43983" y="51154"/>
                  <a:pt x="43440" y="51154"/>
                </a:cubicBezTo>
                <a:cubicBezTo>
                  <a:pt x="43272" y="51154"/>
                  <a:pt x="43104" y="51151"/>
                  <a:pt x="42936" y="51147"/>
                </a:cubicBezTo>
                <a:cubicBezTo>
                  <a:pt x="41832" y="51109"/>
                  <a:pt x="40728" y="50960"/>
                  <a:pt x="39623" y="50735"/>
                </a:cubicBezTo>
                <a:cubicBezTo>
                  <a:pt x="39605" y="50716"/>
                  <a:pt x="39567" y="50716"/>
                  <a:pt x="39530" y="50698"/>
                </a:cubicBezTo>
                <a:cubicBezTo>
                  <a:pt x="39305" y="50567"/>
                  <a:pt x="39081" y="50436"/>
                  <a:pt x="38856" y="50305"/>
                </a:cubicBezTo>
                <a:cubicBezTo>
                  <a:pt x="39024" y="48714"/>
                  <a:pt x="38856" y="47123"/>
                  <a:pt x="38444" y="45569"/>
                </a:cubicBezTo>
                <a:close/>
                <a:moveTo>
                  <a:pt x="53474" y="48396"/>
                </a:moveTo>
                <a:cubicBezTo>
                  <a:pt x="53511" y="48470"/>
                  <a:pt x="53567" y="48527"/>
                  <a:pt x="53605" y="48601"/>
                </a:cubicBezTo>
                <a:cubicBezTo>
                  <a:pt x="53941" y="49126"/>
                  <a:pt x="54222" y="49687"/>
                  <a:pt x="54409" y="50267"/>
                </a:cubicBezTo>
                <a:cubicBezTo>
                  <a:pt x="54054" y="50473"/>
                  <a:pt x="53679" y="50679"/>
                  <a:pt x="53305" y="50847"/>
                </a:cubicBezTo>
                <a:cubicBezTo>
                  <a:pt x="53212" y="50885"/>
                  <a:pt x="53118" y="50941"/>
                  <a:pt x="53024" y="50978"/>
                </a:cubicBezTo>
                <a:cubicBezTo>
                  <a:pt x="53024" y="50978"/>
                  <a:pt x="52837" y="51072"/>
                  <a:pt x="52762" y="51091"/>
                </a:cubicBezTo>
                <a:cubicBezTo>
                  <a:pt x="52556" y="51184"/>
                  <a:pt x="52351" y="51259"/>
                  <a:pt x="52126" y="51353"/>
                </a:cubicBezTo>
                <a:cubicBezTo>
                  <a:pt x="51789" y="51465"/>
                  <a:pt x="51452" y="51577"/>
                  <a:pt x="51097" y="51671"/>
                </a:cubicBezTo>
                <a:cubicBezTo>
                  <a:pt x="52126" y="50754"/>
                  <a:pt x="52912" y="49631"/>
                  <a:pt x="53474" y="48396"/>
                </a:cubicBezTo>
                <a:close/>
                <a:moveTo>
                  <a:pt x="27065" y="50473"/>
                </a:moveTo>
                <a:lnTo>
                  <a:pt x="27065" y="50473"/>
                </a:lnTo>
                <a:cubicBezTo>
                  <a:pt x="28412" y="50904"/>
                  <a:pt x="29778" y="51315"/>
                  <a:pt x="31145" y="51708"/>
                </a:cubicBezTo>
                <a:cubicBezTo>
                  <a:pt x="32623" y="52139"/>
                  <a:pt x="34102" y="52588"/>
                  <a:pt x="35581" y="52981"/>
                </a:cubicBezTo>
                <a:cubicBezTo>
                  <a:pt x="35543" y="53075"/>
                  <a:pt x="35506" y="53168"/>
                  <a:pt x="35450" y="53262"/>
                </a:cubicBezTo>
                <a:cubicBezTo>
                  <a:pt x="35262" y="53243"/>
                  <a:pt x="35075" y="53243"/>
                  <a:pt x="34888" y="53224"/>
                </a:cubicBezTo>
                <a:cubicBezTo>
                  <a:pt x="33147" y="53075"/>
                  <a:pt x="31407" y="52906"/>
                  <a:pt x="29685" y="52644"/>
                </a:cubicBezTo>
                <a:cubicBezTo>
                  <a:pt x="29273" y="52588"/>
                  <a:pt x="28880" y="52494"/>
                  <a:pt x="28487" y="52420"/>
                </a:cubicBezTo>
                <a:cubicBezTo>
                  <a:pt x="28431" y="52363"/>
                  <a:pt x="28393" y="52307"/>
                  <a:pt x="28337" y="52270"/>
                </a:cubicBezTo>
                <a:cubicBezTo>
                  <a:pt x="28281" y="52176"/>
                  <a:pt x="28206" y="52101"/>
                  <a:pt x="28131" y="52008"/>
                </a:cubicBezTo>
                <a:cubicBezTo>
                  <a:pt x="28057" y="51933"/>
                  <a:pt x="28000" y="51839"/>
                  <a:pt x="27926" y="51765"/>
                </a:cubicBezTo>
                <a:cubicBezTo>
                  <a:pt x="27926" y="51746"/>
                  <a:pt x="27907" y="51746"/>
                  <a:pt x="27907" y="51727"/>
                </a:cubicBezTo>
                <a:cubicBezTo>
                  <a:pt x="27607" y="51315"/>
                  <a:pt x="27327" y="50904"/>
                  <a:pt x="27065" y="50473"/>
                </a:cubicBezTo>
                <a:close/>
                <a:moveTo>
                  <a:pt x="22535" y="54048"/>
                </a:moveTo>
                <a:cubicBezTo>
                  <a:pt x="22685" y="54329"/>
                  <a:pt x="22853" y="54591"/>
                  <a:pt x="23022" y="54871"/>
                </a:cubicBezTo>
                <a:cubicBezTo>
                  <a:pt x="22853" y="54703"/>
                  <a:pt x="22685" y="54516"/>
                  <a:pt x="22535" y="54347"/>
                </a:cubicBezTo>
                <a:cubicBezTo>
                  <a:pt x="22535" y="54235"/>
                  <a:pt x="22535" y="54142"/>
                  <a:pt x="22535" y="54048"/>
                </a:cubicBezTo>
                <a:close/>
                <a:moveTo>
                  <a:pt x="36217" y="56687"/>
                </a:moveTo>
                <a:cubicBezTo>
                  <a:pt x="38314" y="56829"/>
                  <a:pt x="40403" y="56899"/>
                  <a:pt x="42495" y="56899"/>
                </a:cubicBezTo>
                <a:cubicBezTo>
                  <a:pt x="43446" y="56899"/>
                  <a:pt x="44397" y="56885"/>
                  <a:pt x="45351" y="56855"/>
                </a:cubicBezTo>
                <a:lnTo>
                  <a:pt x="45351" y="56855"/>
                </a:lnTo>
                <a:cubicBezTo>
                  <a:pt x="44171" y="57061"/>
                  <a:pt x="43011" y="57211"/>
                  <a:pt x="41851" y="57267"/>
                </a:cubicBezTo>
                <a:cubicBezTo>
                  <a:pt x="41486" y="57286"/>
                  <a:pt x="41116" y="57295"/>
                  <a:pt x="40744" y="57295"/>
                </a:cubicBezTo>
                <a:cubicBezTo>
                  <a:pt x="40372" y="57295"/>
                  <a:pt x="39998" y="57286"/>
                  <a:pt x="39623" y="57267"/>
                </a:cubicBezTo>
                <a:cubicBezTo>
                  <a:pt x="39286" y="57248"/>
                  <a:pt x="38950" y="57230"/>
                  <a:pt x="38613" y="57211"/>
                </a:cubicBezTo>
                <a:cubicBezTo>
                  <a:pt x="38407" y="57192"/>
                  <a:pt x="38220" y="57174"/>
                  <a:pt x="38014" y="57155"/>
                </a:cubicBezTo>
                <a:cubicBezTo>
                  <a:pt x="38014" y="57155"/>
                  <a:pt x="37658" y="57099"/>
                  <a:pt x="37639" y="57099"/>
                </a:cubicBezTo>
                <a:cubicBezTo>
                  <a:pt x="37134" y="57024"/>
                  <a:pt x="36629" y="56930"/>
                  <a:pt x="36123" y="56818"/>
                </a:cubicBezTo>
                <a:cubicBezTo>
                  <a:pt x="36161" y="56781"/>
                  <a:pt x="36198" y="56743"/>
                  <a:pt x="36217" y="56687"/>
                </a:cubicBezTo>
                <a:close/>
                <a:moveTo>
                  <a:pt x="53923" y="57529"/>
                </a:moveTo>
                <a:cubicBezTo>
                  <a:pt x="53230" y="59045"/>
                  <a:pt x="52201" y="60393"/>
                  <a:pt x="50928" y="61422"/>
                </a:cubicBezTo>
                <a:cubicBezTo>
                  <a:pt x="49955" y="62208"/>
                  <a:pt x="48701" y="62882"/>
                  <a:pt x="47559" y="63256"/>
                </a:cubicBezTo>
                <a:cubicBezTo>
                  <a:pt x="46998" y="63462"/>
                  <a:pt x="46455" y="63612"/>
                  <a:pt x="45912" y="63724"/>
                </a:cubicBezTo>
                <a:cubicBezTo>
                  <a:pt x="46754" y="62845"/>
                  <a:pt x="47503" y="61871"/>
                  <a:pt x="48121" y="60748"/>
                </a:cubicBezTo>
                <a:cubicBezTo>
                  <a:pt x="48308" y="60374"/>
                  <a:pt x="48495" y="60000"/>
                  <a:pt x="48663" y="59607"/>
                </a:cubicBezTo>
                <a:cubicBezTo>
                  <a:pt x="48701" y="59607"/>
                  <a:pt x="48720" y="59607"/>
                  <a:pt x="48738" y="59588"/>
                </a:cubicBezTo>
                <a:cubicBezTo>
                  <a:pt x="50498" y="59064"/>
                  <a:pt x="52238" y="58371"/>
                  <a:pt x="53923" y="57529"/>
                </a:cubicBezTo>
                <a:close/>
                <a:moveTo>
                  <a:pt x="32680" y="59532"/>
                </a:moveTo>
                <a:cubicBezTo>
                  <a:pt x="35128" y="60465"/>
                  <a:pt x="37751" y="60874"/>
                  <a:pt x="40389" y="60874"/>
                </a:cubicBezTo>
                <a:cubicBezTo>
                  <a:pt x="41986" y="60874"/>
                  <a:pt x="43590" y="60724"/>
                  <a:pt x="45163" y="60449"/>
                </a:cubicBezTo>
                <a:lnTo>
                  <a:pt x="45163" y="60449"/>
                </a:lnTo>
                <a:cubicBezTo>
                  <a:pt x="44883" y="60842"/>
                  <a:pt x="44583" y="61235"/>
                  <a:pt x="44265" y="61591"/>
                </a:cubicBezTo>
                <a:cubicBezTo>
                  <a:pt x="43385" y="62545"/>
                  <a:pt x="42393" y="63331"/>
                  <a:pt x="41308" y="64005"/>
                </a:cubicBezTo>
                <a:cubicBezTo>
                  <a:pt x="40728" y="63949"/>
                  <a:pt x="40260" y="63874"/>
                  <a:pt x="39623" y="63743"/>
                </a:cubicBezTo>
                <a:cubicBezTo>
                  <a:pt x="38276" y="63481"/>
                  <a:pt x="36909" y="63032"/>
                  <a:pt x="35786" y="62489"/>
                </a:cubicBezTo>
                <a:cubicBezTo>
                  <a:pt x="34308" y="61797"/>
                  <a:pt x="32942" y="60917"/>
                  <a:pt x="31669" y="59925"/>
                </a:cubicBezTo>
                <a:cubicBezTo>
                  <a:pt x="32006" y="59813"/>
                  <a:pt x="32343" y="59682"/>
                  <a:pt x="32680" y="59532"/>
                </a:cubicBezTo>
                <a:close/>
                <a:moveTo>
                  <a:pt x="23658" y="58914"/>
                </a:moveTo>
                <a:cubicBezTo>
                  <a:pt x="24033" y="59139"/>
                  <a:pt x="24426" y="59326"/>
                  <a:pt x="24819" y="59513"/>
                </a:cubicBezTo>
                <a:cubicBezTo>
                  <a:pt x="25567" y="59831"/>
                  <a:pt x="26353" y="60075"/>
                  <a:pt x="27139" y="60206"/>
                </a:cubicBezTo>
                <a:cubicBezTo>
                  <a:pt x="27963" y="61067"/>
                  <a:pt x="28843" y="61871"/>
                  <a:pt x="29778" y="62620"/>
                </a:cubicBezTo>
                <a:cubicBezTo>
                  <a:pt x="31744" y="64174"/>
                  <a:pt x="33952" y="65428"/>
                  <a:pt x="36273" y="66251"/>
                </a:cubicBezTo>
                <a:cubicBezTo>
                  <a:pt x="35431" y="66513"/>
                  <a:pt x="34570" y="66775"/>
                  <a:pt x="33709" y="66981"/>
                </a:cubicBezTo>
                <a:cubicBezTo>
                  <a:pt x="33166" y="66831"/>
                  <a:pt x="32623" y="66663"/>
                  <a:pt x="32081" y="66457"/>
                </a:cubicBezTo>
                <a:cubicBezTo>
                  <a:pt x="28300" y="65072"/>
                  <a:pt x="25230" y="62433"/>
                  <a:pt x="23658" y="58914"/>
                </a:cubicBezTo>
                <a:close/>
                <a:moveTo>
                  <a:pt x="70150" y="48302"/>
                </a:moveTo>
                <a:lnTo>
                  <a:pt x="70150" y="48302"/>
                </a:lnTo>
                <a:cubicBezTo>
                  <a:pt x="69888" y="51091"/>
                  <a:pt x="69233" y="53842"/>
                  <a:pt x="67848" y="56294"/>
                </a:cubicBezTo>
                <a:cubicBezTo>
                  <a:pt x="66650" y="58446"/>
                  <a:pt x="65040" y="60262"/>
                  <a:pt x="63075" y="61778"/>
                </a:cubicBezTo>
                <a:cubicBezTo>
                  <a:pt x="59332" y="64716"/>
                  <a:pt x="54709" y="66289"/>
                  <a:pt x="49992" y="67206"/>
                </a:cubicBezTo>
                <a:cubicBezTo>
                  <a:pt x="55177" y="63912"/>
                  <a:pt x="59519" y="59251"/>
                  <a:pt x="62607" y="53898"/>
                </a:cubicBezTo>
                <a:cubicBezTo>
                  <a:pt x="63262" y="53617"/>
                  <a:pt x="63899" y="53337"/>
                  <a:pt x="64516" y="53000"/>
                </a:cubicBezTo>
                <a:cubicBezTo>
                  <a:pt x="66687" y="51839"/>
                  <a:pt x="68634" y="50248"/>
                  <a:pt x="70150" y="48302"/>
                </a:cubicBezTo>
                <a:close/>
                <a:moveTo>
                  <a:pt x="40859" y="67299"/>
                </a:moveTo>
                <a:cubicBezTo>
                  <a:pt x="41008" y="67318"/>
                  <a:pt x="41158" y="67318"/>
                  <a:pt x="41308" y="67337"/>
                </a:cubicBezTo>
                <a:cubicBezTo>
                  <a:pt x="40877" y="67468"/>
                  <a:pt x="40447" y="67599"/>
                  <a:pt x="40016" y="67711"/>
                </a:cubicBezTo>
                <a:cubicBezTo>
                  <a:pt x="40297" y="67580"/>
                  <a:pt x="40578" y="67449"/>
                  <a:pt x="40859" y="67299"/>
                </a:cubicBezTo>
                <a:close/>
                <a:moveTo>
                  <a:pt x="11698" y="39767"/>
                </a:moveTo>
                <a:cubicBezTo>
                  <a:pt x="11754" y="40778"/>
                  <a:pt x="11979" y="41770"/>
                  <a:pt x="12391" y="42724"/>
                </a:cubicBezTo>
                <a:cubicBezTo>
                  <a:pt x="12990" y="44184"/>
                  <a:pt x="13944" y="45382"/>
                  <a:pt x="15273" y="46243"/>
                </a:cubicBezTo>
                <a:cubicBezTo>
                  <a:pt x="15779" y="46561"/>
                  <a:pt x="16321" y="46823"/>
                  <a:pt x="16883" y="47067"/>
                </a:cubicBezTo>
                <a:cubicBezTo>
                  <a:pt x="17033" y="49238"/>
                  <a:pt x="17519" y="51371"/>
                  <a:pt x="18474" y="53337"/>
                </a:cubicBezTo>
                <a:cubicBezTo>
                  <a:pt x="18848" y="54104"/>
                  <a:pt x="19335" y="54853"/>
                  <a:pt x="19859" y="55545"/>
                </a:cubicBezTo>
                <a:cubicBezTo>
                  <a:pt x="19896" y="55863"/>
                  <a:pt x="19934" y="56182"/>
                  <a:pt x="19990" y="56481"/>
                </a:cubicBezTo>
                <a:cubicBezTo>
                  <a:pt x="20439" y="59270"/>
                  <a:pt x="21749" y="61890"/>
                  <a:pt x="23546" y="64080"/>
                </a:cubicBezTo>
                <a:cubicBezTo>
                  <a:pt x="24800" y="65615"/>
                  <a:pt x="26391" y="66850"/>
                  <a:pt x="28113" y="67823"/>
                </a:cubicBezTo>
                <a:cubicBezTo>
                  <a:pt x="27888" y="67786"/>
                  <a:pt x="27645" y="67730"/>
                  <a:pt x="27420" y="67674"/>
                </a:cubicBezTo>
                <a:cubicBezTo>
                  <a:pt x="24351" y="66906"/>
                  <a:pt x="21805" y="65821"/>
                  <a:pt x="19091" y="64192"/>
                </a:cubicBezTo>
                <a:cubicBezTo>
                  <a:pt x="14468" y="61441"/>
                  <a:pt x="10519" y="57642"/>
                  <a:pt x="7749" y="53037"/>
                </a:cubicBezTo>
                <a:cubicBezTo>
                  <a:pt x="7599" y="51072"/>
                  <a:pt x="7787" y="49069"/>
                  <a:pt x="8273" y="47142"/>
                </a:cubicBezTo>
                <a:cubicBezTo>
                  <a:pt x="8947" y="44503"/>
                  <a:pt x="10107" y="41995"/>
                  <a:pt x="11698" y="39767"/>
                </a:cubicBezTo>
                <a:close/>
                <a:moveTo>
                  <a:pt x="53723" y="0"/>
                </a:moveTo>
                <a:cubicBezTo>
                  <a:pt x="49841" y="0"/>
                  <a:pt x="45941" y="1120"/>
                  <a:pt x="42768" y="3307"/>
                </a:cubicBezTo>
                <a:cubicBezTo>
                  <a:pt x="42319" y="3607"/>
                  <a:pt x="41851" y="3963"/>
                  <a:pt x="41364" y="4337"/>
                </a:cubicBezTo>
                <a:cubicBezTo>
                  <a:pt x="40765" y="4243"/>
                  <a:pt x="40147" y="4150"/>
                  <a:pt x="39548" y="4075"/>
                </a:cubicBezTo>
                <a:cubicBezTo>
                  <a:pt x="38657" y="3980"/>
                  <a:pt x="37764" y="3934"/>
                  <a:pt x="36872" y="3934"/>
                </a:cubicBezTo>
                <a:cubicBezTo>
                  <a:pt x="31053" y="3934"/>
                  <a:pt x="25272" y="5887"/>
                  <a:pt x="20420" y="9035"/>
                </a:cubicBezTo>
                <a:cubicBezTo>
                  <a:pt x="14880" y="12610"/>
                  <a:pt x="10388" y="17607"/>
                  <a:pt x="6720" y="23053"/>
                </a:cubicBezTo>
                <a:cubicBezTo>
                  <a:pt x="2920" y="28743"/>
                  <a:pt x="1" y="35388"/>
                  <a:pt x="487" y="42369"/>
                </a:cubicBezTo>
                <a:cubicBezTo>
                  <a:pt x="843" y="47441"/>
                  <a:pt x="2714" y="52214"/>
                  <a:pt x="5503" y="56406"/>
                </a:cubicBezTo>
                <a:cubicBezTo>
                  <a:pt x="6476" y="60655"/>
                  <a:pt x="8835" y="64567"/>
                  <a:pt x="12353" y="67262"/>
                </a:cubicBezTo>
                <a:cubicBezTo>
                  <a:pt x="15879" y="69970"/>
                  <a:pt x="20111" y="70895"/>
                  <a:pt x="24414" y="70895"/>
                </a:cubicBezTo>
                <a:cubicBezTo>
                  <a:pt x="24543" y="70895"/>
                  <a:pt x="24671" y="70894"/>
                  <a:pt x="24800" y="70893"/>
                </a:cubicBezTo>
                <a:cubicBezTo>
                  <a:pt x="27636" y="71786"/>
                  <a:pt x="30590" y="72236"/>
                  <a:pt x="33544" y="72236"/>
                </a:cubicBezTo>
                <a:cubicBezTo>
                  <a:pt x="36224" y="72236"/>
                  <a:pt x="38904" y="71865"/>
                  <a:pt x="41495" y="71117"/>
                </a:cubicBezTo>
                <a:cubicBezTo>
                  <a:pt x="41673" y="71120"/>
                  <a:pt x="41850" y="71121"/>
                  <a:pt x="42028" y="71121"/>
                </a:cubicBezTo>
                <a:cubicBezTo>
                  <a:pt x="44657" y="71121"/>
                  <a:pt x="47280" y="70864"/>
                  <a:pt x="49805" y="70444"/>
                </a:cubicBezTo>
                <a:cubicBezTo>
                  <a:pt x="55364" y="69545"/>
                  <a:pt x="60904" y="67355"/>
                  <a:pt x="65265" y="63724"/>
                </a:cubicBezTo>
                <a:cubicBezTo>
                  <a:pt x="67361" y="61984"/>
                  <a:pt x="69158" y="59813"/>
                  <a:pt x="70412" y="57379"/>
                </a:cubicBezTo>
                <a:cubicBezTo>
                  <a:pt x="72022" y="54254"/>
                  <a:pt x="72714" y="50735"/>
                  <a:pt x="72920" y="47235"/>
                </a:cubicBezTo>
                <a:cubicBezTo>
                  <a:pt x="72995" y="45831"/>
                  <a:pt x="72995" y="44428"/>
                  <a:pt x="72883" y="43005"/>
                </a:cubicBezTo>
                <a:cubicBezTo>
                  <a:pt x="73538" y="41040"/>
                  <a:pt x="73893" y="38962"/>
                  <a:pt x="74080" y="36904"/>
                </a:cubicBezTo>
                <a:lnTo>
                  <a:pt x="74099" y="36904"/>
                </a:lnTo>
                <a:cubicBezTo>
                  <a:pt x="74548" y="32168"/>
                  <a:pt x="74155" y="27396"/>
                  <a:pt x="72995" y="22791"/>
                </a:cubicBezTo>
                <a:cubicBezTo>
                  <a:pt x="73444" y="19273"/>
                  <a:pt x="72976" y="15660"/>
                  <a:pt x="71591" y="12310"/>
                </a:cubicBezTo>
                <a:cubicBezTo>
                  <a:pt x="69326" y="6882"/>
                  <a:pt x="64928" y="2447"/>
                  <a:pt x="59220" y="781"/>
                </a:cubicBezTo>
                <a:cubicBezTo>
                  <a:pt x="57446" y="259"/>
                  <a:pt x="55587" y="0"/>
                  <a:pt x="537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5" name="Google Shape;345;p28"/>
          <p:cNvPicPr preferRelativeResize="0"/>
          <p:nvPr/>
        </p:nvPicPr>
        <p:blipFill rotWithShape="1">
          <a:blip r:embed="rId4">
            <a:alphaModFix/>
          </a:blip>
          <a:srcRect t="-3880" b="3880"/>
          <a:stretch/>
        </p:blipFill>
        <p:spPr>
          <a:xfrm rot="10800000">
            <a:off x="-2148897" y="4524275"/>
            <a:ext cx="6360993" cy="1961550"/>
          </a:xfrm>
          <a:prstGeom prst="rect">
            <a:avLst/>
          </a:prstGeom>
          <a:noFill/>
          <a:ln>
            <a:noFill/>
          </a:ln>
        </p:spPr>
      </p:pic>
      <p:pic>
        <p:nvPicPr>
          <p:cNvPr id="346" name="Google Shape;346;p28"/>
          <p:cNvPicPr preferRelativeResize="0"/>
          <p:nvPr/>
        </p:nvPicPr>
        <p:blipFill>
          <a:blip r:embed="rId5">
            <a:alphaModFix/>
          </a:blip>
          <a:stretch>
            <a:fillRect/>
          </a:stretch>
        </p:blipFill>
        <p:spPr>
          <a:xfrm rot="8250527">
            <a:off x="7081275" y="2199900"/>
            <a:ext cx="5806750" cy="3337336"/>
          </a:xfrm>
          <a:prstGeom prst="rect">
            <a:avLst/>
          </a:prstGeom>
          <a:noFill/>
          <a:ln>
            <a:noFill/>
          </a:ln>
        </p:spPr>
      </p:pic>
      <p:pic>
        <p:nvPicPr>
          <p:cNvPr id="347" name="Google Shape;347;p28"/>
          <p:cNvPicPr preferRelativeResize="0"/>
          <p:nvPr/>
        </p:nvPicPr>
        <p:blipFill>
          <a:blip r:embed="rId6">
            <a:alphaModFix/>
          </a:blip>
          <a:stretch>
            <a:fillRect/>
          </a:stretch>
        </p:blipFill>
        <p:spPr>
          <a:xfrm rot="6438908">
            <a:off x="6311724" y="4655800"/>
            <a:ext cx="1347751" cy="1142451"/>
          </a:xfrm>
          <a:prstGeom prst="rect">
            <a:avLst/>
          </a:prstGeom>
          <a:noFill/>
          <a:ln>
            <a:noFill/>
          </a:ln>
        </p:spPr>
      </p:pic>
      <p:pic>
        <p:nvPicPr>
          <p:cNvPr id="348" name="Google Shape;348;p28"/>
          <p:cNvPicPr preferRelativeResize="0"/>
          <p:nvPr/>
        </p:nvPicPr>
        <p:blipFill>
          <a:blip r:embed="rId7">
            <a:alphaModFix/>
          </a:blip>
          <a:stretch>
            <a:fillRect/>
          </a:stretch>
        </p:blipFill>
        <p:spPr>
          <a:xfrm rot="9806269">
            <a:off x="8224128" y="4305873"/>
            <a:ext cx="1213893" cy="1520750"/>
          </a:xfrm>
          <a:prstGeom prst="rect">
            <a:avLst/>
          </a:prstGeom>
          <a:noFill/>
          <a:ln>
            <a:noFill/>
          </a:ln>
        </p:spPr>
      </p:pic>
      <p:sp>
        <p:nvSpPr>
          <p:cNvPr id="349" name="Google Shape;349;p28"/>
          <p:cNvSpPr/>
          <p:nvPr/>
        </p:nvSpPr>
        <p:spPr>
          <a:xfrm rot="8100000">
            <a:off x="-174483" y="3055239"/>
            <a:ext cx="486839" cy="911508"/>
          </a:xfrm>
          <a:custGeom>
            <a:avLst/>
            <a:gdLst/>
            <a:ahLst/>
            <a:cxnLst/>
            <a:rect l="l" t="t" r="r" b="b"/>
            <a:pathLst>
              <a:path w="20791" h="38927" extrusionOk="0">
                <a:moveTo>
                  <a:pt x="17846" y="1"/>
                </a:moveTo>
                <a:cubicBezTo>
                  <a:pt x="14711" y="1"/>
                  <a:pt x="11272" y="643"/>
                  <a:pt x="8663" y="2353"/>
                </a:cubicBezTo>
                <a:cubicBezTo>
                  <a:pt x="7646" y="3014"/>
                  <a:pt x="8102" y="4657"/>
                  <a:pt x="9225" y="4657"/>
                </a:cubicBezTo>
                <a:cubicBezTo>
                  <a:pt x="9342" y="4657"/>
                  <a:pt x="9467" y="4639"/>
                  <a:pt x="9598" y="4599"/>
                </a:cubicBezTo>
                <a:cubicBezTo>
                  <a:pt x="11096" y="4132"/>
                  <a:pt x="12574" y="3626"/>
                  <a:pt x="14128" y="3364"/>
                </a:cubicBezTo>
                <a:cubicBezTo>
                  <a:pt x="14371" y="3327"/>
                  <a:pt x="14614" y="3308"/>
                  <a:pt x="14858" y="3271"/>
                </a:cubicBezTo>
                <a:lnTo>
                  <a:pt x="14858" y="3271"/>
                </a:lnTo>
                <a:cubicBezTo>
                  <a:pt x="14671" y="3458"/>
                  <a:pt x="14483" y="3645"/>
                  <a:pt x="14315" y="3832"/>
                </a:cubicBezTo>
                <a:cubicBezTo>
                  <a:pt x="13229" y="4993"/>
                  <a:pt x="12144" y="6134"/>
                  <a:pt x="10983" y="7220"/>
                </a:cubicBezTo>
                <a:cubicBezTo>
                  <a:pt x="9879" y="8305"/>
                  <a:pt x="8719" y="9316"/>
                  <a:pt x="7521" y="10308"/>
                </a:cubicBezTo>
                <a:cubicBezTo>
                  <a:pt x="6941" y="10813"/>
                  <a:pt x="6342" y="11300"/>
                  <a:pt x="5724" y="11768"/>
                </a:cubicBezTo>
                <a:cubicBezTo>
                  <a:pt x="5481" y="11974"/>
                  <a:pt x="5387" y="12049"/>
                  <a:pt x="5050" y="12311"/>
                </a:cubicBezTo>
                <a:cubicBezTo>
                  <a:pt x="4713" y="12554"/>
                  <a:pt x="4377" y="12816"/>
                  <a:pt x="4021" y="13059"/>
                </a:cubicBezTo>
                <a:cubicBezTo>
                  <a:pt x="3366" y="13546"/>
                  <a:pt x="2973" y="14182"/>
                  <a:pt x="3085" y="15025"/>
                </a:cubicBezTo>
                <a:cubicBezTo>
                  <a:pt x="3179" y="15755"/>
                  <a:pt x="3740" y="16503"/>
                  <a:pt x="4508" y="16672"/>
                </a:cubicBezTo>
                <a:cubicBezTo>
                  <a:pt x="5297" y="16840"/>
                  <a:pt x="6078" y="16909"/>
                  <a:pt x="6858" y="16909"/>
                </a:cubicBezTo>
                <a:cubicBezTo>
                  <a:pt x="8242" y="16909"/>
                  <a:pt x="9620" y="16692"/>
                  <a:pt x="11021" y="16428"/>
                </a:cubicBezTo>
                <a:cubicBezTo>
                  <a:pt x="11508" y="16335"/>
                  <a:pt x="11994" y="16241"/>
                  <a:pt x="12500" y="16148"/>
                </a:cubicBezTo>
                <a:cubicBezTo>
                  <a:pt x="12724" y="16110"/>
                  <a:pt x="12949" y="16054"/>
                  <a:pt x="13173" y="16017"/>
                </a:cubicBezTo>
                <a:cubicBezTo>
                  <a:pt x="13286" y="16017"/>
                  <a:pt x="13379" y="15998"/>
                  <a:pt x="13473" y="15979"/>
                </a:cubicBezTo>
                <a:cubicBezTo>
                  <a:pt x="13529" y="15979"/>
                  <a:pt x="13660" y="15960"/>
                  <a:pt x="13735" y="15942"/>
                </a:cubicBezTo>
                <a:cubicBezTo>
                  <a:pt x="14184" y="15904"/>
                  <a:pt x="14633" y="15867"/>
                  <a:pt x="15101" y="15867"/>
                </a:cubicBezTo>
                <a:cubicBezTo>
                  <a:pt x="15176" y="15867"/>
                  <a:pt x="15251" y="15886"/>
                  <a:pt x="15344" y="15886"/>
                </a:cubicBezTo>
                <a:cubicBezTo>
                  <a:pt x="14614" y="16484"/>
                  <a:pt x="13885" y="17065"/>
                  <a:pt x="13155" y="17645"/>
                </a:cubicBezTo>
                <a:lnTo>
                  <a:pt x="7521" y="22174"/>
                </a:lnTo>
                <a:lnTo>
                  <a:pt x="1251" y="27228"/>
                </a:lnTo>
                <a:cubicBezTo>
                  <a:pt x="1" y="28261"/>
                  <a:pt x="926" y="30680"/>
                  <a:pt x="2515" y="30680"/>
                </a:cubicBezTo>
                <a:cubicBezTo>
                  <a:pt x="2567" y="30680"/>
                  <a:pt x="2620" y="30677"/>
                  <a:pt x="2673" y="30672"/>
                </a:cubicBezTo>
                <a:cubicBezTo>
                  <a:pt x="5705" y="30335"/>
                  <a:pt x="8719" y="29848"/>
                  <a:pt x="11713" y="29324"/>
                </a:cubicBezTo>
                <a:lnTo>
                  <a:pt x="11713" y="29324"/>
                </a:lnTo>
                <a:cubicBezTo>
                  <a:pt x="11302" y="29792"/>
                  <a:pt x="10852" y="30279"/>
                  <a:pt x="10366" y="30803"/>
                </a:cubicBezTo>
                <a:cubicBezTo>
                  <a:pt x="9542" y="31664"/>
                  <a:pt x="8681" y="32506"/>
                  <a:pt x="7783" y="33292"/>
                </a:cubicBezTo>
                <a:cubicBezTo>
                  <a:pt x="6866" y="34097"/>
                  <a:pt x="5780" y="34789"/>
                  <a:pt x="4994" y="35706"/>
                </a:cubicBezTo>
                <a:cubicBezTo>
                  <a:pt x="4358" y="36418"/>
                  <a:pt x="4227" y="37428"/>
                  <a:pt x="4844" y="38214"/>
                </a:cubicBezTo>
                <a:cubicBezTo>
                  <a:pt x="5231" y="38706"/>
                  <a:pt x="5749" y="38927"/>
                  <a:pt x="6299" y="38927"/>
                </a:cubicBezTo>
                <a:cubicBezTo>
                  <a:pt x="6627" y="38927"/>
                  <a:pt x="6967" y="38848"/>
                  <a:pt x="7296" y="38701"/>
                </a:cubicBezTo>
                <a:cubicBezTo>
                  <a:pt x="8513" y="38139"/>
                  <a:pt x="9580" y="37091"/>
                  <a:pt x="10553" y="36212"/>
                </a:cubicBezTo>
                <a:cubicBezTo>
                  <a:pt x="11508" y="35369"/>
                  <a:pt x="12425" y="34490"/>
                  <a:pt x="13286" y="33573"/>
                </a:cubicBezTo>
                <a:cubicBezTo>
                  <a:pt x="15101" y="31664"/>
                  <a:pt x="16748" y="29586"/>
                  <a:pt x="18208" y="27377"/>
                </a:cubicBezTo>
                <a:cubicBezTo>
                  <a:pt x="18657" y="26722"/>
                  <a:pt x="18526" y="25749"/>
                  <a:pt x="18058" y="25150"/>
                </a:cubicBezTo>
                <a:cubicBezTo>
                  <a:pt x="17645" y="24619"/>
                  <a:pt x="17068" y="24367"/>
                  <a:pt x="16439" y="24367"/>
                </a:cubicBezTo>
                <a:cubicBezTo>
                  <a:pt x="16271" y="24367"/>
                  <a:pt x="16098" y="24385"/>
                  <a:pt x="15925" y="24420"/>
                </a:cubicBezTo>
                <a:cubicBezTo>
                  <a:pt x="13828" y="24832"/>
                  <a:pt x="11713" y="25244"/>
                  <a:pt x="9617" y="25618"/>
                </a:cubicBezTo>
                <a:cubicBezTo>
                  <a:pt x="11882" y="23765"/>
                  <a:pt x="14147" y="21931"/>
                  <a:pt x="16430" y="20097"/>
                </a:cubicBezTo>
                <a:cubicBezTo>
                  <a:pt x="17366" y="19329"/>
                  <a:pt x="18451" y="18637"/>
                  <a:pt x="19237" y="17720"/>
                </a:cubicBezTo>
                <a:cubicBezTo>
                  <a:pt x="20342" y="16466"/>
                  <a:pt x="20791" y="14594"/>
                  <a:pt x="19518" y="13265"/>
                </a:cubicBezTo>
                <a:cubicBezTo>
                  <a:pt x="18582" y="12273"/>
                  <a:pt x="17160" y="12030"/>
                  <a:pt x="15868" y="11918"/>
                </a:cubicBezTo>
                <a:cubicBezTo>
                  <a:pt x="15619" y="11898"/>
                  <a:pt x="15370" y="11889"/>
                  <a:pt x="15119" y="11889"/>
                </a:cubicBezTo>
                <a:cubicBezTo>
                  <a:pt x="14184" y="11889"/>
                  <a:pt x="13242" y="12013"/>
                  <a:pt x="12312" y="12161"/>
                </a:cubicBezTo>
                <a:cubicBezTo>
                  <a:pt x="11919" y="12217"/>
                  <a:pt x="11508" y="12292"/>
                  <a:pt x="11114" y="12367"/>
                </a:cubicBezTo>
                <a:cubicBezTo>
                  <a:pt x="11975" y="11618"/>
                  <a:pt x="12836" y="10832"/>
                  <a:pt x="13641" y="10027"/>
                </a:cubicBezTo>
                <a:cubicBezTo>
                  <a:pt x="14802" y="8904"/>
                  <a:pt x="15925" y="7725"/>
                  <a:pt x="16991" y="6509"/>
                </a:cubicBezTo>
                <a:cubicBezTo>
                  <a:pt x="18096" y="5236"/>
                  <a:pt x="18994" y="3795"/>
                  <a:pt x="20005" y="2428"/>
                </a:cubicBezTo>
                <a:cubicBezTo>
                  <a:pt x="20772" y="1399"/>
                  <a:pt x="19724" y="70"/>
                  <a:pt x="18620" y="14"/>
                </a:cubicBezTo>
                <a:cubicBezTo>
                  <a:pt x="18364" y="5"/>
                  <a:pt x="18106" y="1"/>
                  <a:pt x="17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8"/>
          <p:cNvSpPr/>
          <p:nvPr/>
        </p:nvSpPr>
        <p:spPr>
          <a:xfrm rot="7025548">
            <a:off x="5455017" y="-211086"/>
            <a:ext cx="492083" cy="670508"/>
          </a:xfrm>
          <a:custGeom>
            <a:avLst/>
            <a:gdLst/>
            <a:ahLst/>
            <a:cxnLst/>
            <a:rect l="l" t="t" r="r" b="b"/>
            <a:pathLst>
              <a:path w="23284" h="39002" extrusionOk="0">
                <a:moveTo>
                  <a:pt x="11211" y="7944"/>
                </a:moveTo>
                <a:cubicBezTo>
                  <a:pt x="11530" y="8412"/>
                  <a:pt x="11810" y="8917"/>
                  <a:pt x="12110" y="9385"/>
                </a:cubicBezTo>
                <a:cubicBezTo>
                  <a:pt x="12653" y="10321"/>
                  <a:pt x="13158" y="11294"/>
                  <a:pt x="13588" y="12305"/>
                </a:cubicBezTo>
                <a:cubicBezTo>
                  <a:pt x="12784" y="12305"/>
                  <a:pt x="11941" y="12511"/>
                  <a:pt x="11080" y="12941"/>
                </a:cubicBezTo>
                <a:cubicBezTo>
                  <a:pt x="8891" y="13989"/>
                  <a:pt x="7599" y="16366"/>
                  <a:pt x="6963" y="18612"/>
                </a:cubicBezTo>
                <a:cubicBezTo>
                  <a:pt x="6607" y="19810"/>
                  <a:pt x="6439" y="21064"/>
                  <a:pt x="6420" y="22337"/>
                </a:cubicBezTo>
                <a:cubicBezTo>
                  <a:pt x="6331" y="22408"/>
                  <a:pt x="6225" y="22462"/>
                  <a:pt x="6118" y="22532"/>
                </a:cubicBezTo>
                <a:lnTo>
                  <a:pt x="6118" y="22532"/>
                </a:lnTo>
                <a:cubicBezTo>
                  <a:pt x="5579" y="19802"/>
                  <a:pt x="5953" y="16924"/>
                  <a:pt x="6588" y="14232"/>
                </a:cubicBezTo>
                <a:cubicBezTo>
                  <a:pt x="7038" y="12342"/>
                  <a:pt x="7524" y="10152"/>
                  <a:pt x="8572" y="8430"/>
                </a:cubicBezTo>
                <a:cubicBezTo>
                  <a:pt x="8965" y="8374"/>
                  <a:pt x="9358" y="8281"/>
                  <a:pt x="9733" y="8168"/>
                </a:cubicBezTo>
                <a:cubicBezTo>
                  <a:pt x="10219" y="8037"/>
                  <a:pt x="10725" y="7962"/>
                  <a:pt x="11211" y="7944"/>
                </a:cubicBezTo>
                <a:close/>
                <a:moveTo>
                  <a:pt x="13351" y="15408"/>
                </a:moveTo>
                <a:cubicBezTo>
                  <a:pt x="13642" y="15408"/>
                  <a:pt x="13932" y="15523"/>
                  <a:pt x="14187" y="15786"/>
                </a:cubicBezTo>
                <a:cubicBezTo>
                  <a:pt x="14562" y="16160"/>
                  <a:pt x="14880" y="16628"/>
                  <a:pt x="15161" y="17115"/>
                </a:cubicBezTo>
                <a:cubicBezTo>
                  <a:pt x="15366" y="18088"/>
                  <a:pt x="15479" y="19043"/>
                  <a:pt x="15460" y="19997"/>
                </a:cubicBezTo>
                <a:cubicBezTo>
                  <a:pt x="15441" y="20502"/>
                  <a:pt x="15366" y="21064"/>
                  <a:pt x="15254" y="21569"/>
                </a:cubicBezTo>
                <a:cubicBezTo>
                  <a:pt x="14786" y="22224"/>
                  <a:pt x="14262" y="22842"/>
                  <a:pt x="13719" y="23422"/>
                </a:cubicBezTo>
                <a:cubicBezTo>
                  <a:pt x="12989" y="22748"/>
                  <a:pt x="12110" y="22224"/>
                  <a:pt x="11174" y="21906"/>
                </a:cubicBezTo>
                <a:cubicBezTo>
                  <a:pt x="10874" y="21064"/>
                  <a:pt x="10893" y="20109"/>
                  <a:pt x="11006" y="19248"/>
                </a:cubicBezTo>
                <a:cubicBezTo>
                  <a:pt x="11155" y="18200"/>
                  <a:pt x="11399" y="16965"/>
                  <a:pt x="12091" y="16123"/>
                </a:cubicBezTo>
                <a:cubicBezTo>
                  <a:pt x="12434" y="15689"/>
                  <a:pt x="12894" y="15408"/>
                  <a:pt x="13351" y="15408"/>
                </a:cubicBezTo>
                <a:close/>
                <a:moveTo>
                  <a:pt x="9789" y="25125"/>
                </a:moveTo>
                <a:lnTo>
                  <a:pt x="9789" y="25125"/>
                </a:lnTo>
                <a:cubicBezTo>
                  <a:pt x="10014" y="25369"/>
                  <a:pt x="10257" y="25575"/>
                  <a:pt x="10519" y="25781"/>
                </a:cubicBezTo>
                <a:cubicBezTo>
                  <a:pt x="10425" y="25930"/>
                  <a:pt x="10332" y="26080"/>
                  <a:pt x="10238" y="26230"/>
                </a:cubicBezTo>
                <a:cubicBezTo>
                  <a:pt x="10051" y="25893"/>
                  <a:pt x="9901" y="25518"/>
                  <a:pt x="9789" y="25125"/>
                </a:cubicBezTo>
                <a:close/>
                <a:moveTo>
                  <a:pt x="16882" y="24938"/>
                </a:moveTo>
                <a:cubicBezTo>
                  <a:pt x="16677" y="25575"/>
                  <a:pt x="16358" y="26155"/>
                  <a:pt x="15928" y="26660"/>
                </a:cubicBezTo>
                <a:cubicBezTo>
                  <a:pt x="15853" y="26436"/>
                  <a:pt x="15741" y="26211"/>
                  <a:pt x="15647" y="26005"/>
                </a:cubicBezTo>
                <a:cubicBezTo>
                  <a:pt x="16096" y="25724"/>
                  <a:pt x="16508" y="25369"/>
                  <a:pt x="16882" y="24938"/>
                </a:cubicBezTo>
                <a:close/>
                <a:moveTo>
                  <a:pt x="13345" y="27633"/>
                </a:moveTo>
                <a:cubicBezTo>
                  <a:pt x="13420" y="27821"/>
                  <a:pt x="13476" y="27989"/>
                  <a:pt x="13514" y="28176"/>
                </a:cubicBezTo>
                <a:cubicBezTo>
                  <a:pt x="13359" y="28207"/>
                  <a:pt x="13204" y="28221"/>
                  <a:pt x="13050" y="28221"/>
                </a:cubicBezTo>
                <a:cubicBezTo>
                  <a:pt x="12924" y="28221"/>
                  <a:pt x="12797" y="28212"/>
                  <a:pt x="12671" y="28195"/>
                </a:cubicBezTo>
                <a:cubicBezTo>
                  <a:pt x="12896" y="28008"/>
                  <a:pt x="13120" y="27839"/>
                  <a:pt x="13345" y="27652"/>
                </a:cubicBezTo>
                <a:lnTo>
                  <a:pt x="13345" y="27633"/>
                </a:lnTo>
                <a:close/>
                <a:moveTo>
                  <a:pt x="2939" y="21738"/>
                </a:moveTo>
                <a:lnTo>
                  <a:pt x="2939" y="21738"/>
                </a:lnTo>
                <a:cubicBezTo>
                  <a:pt x="3070" y="22917"/>
                  <a:pt x="3294" y="24077"/>
                  <a:pt x="3687" y="25219"/>
                </a:cubicBezTo>
                <a:cubicBezTo>
                  <a:pt x="3837" y="25706"/>
                  <a:pt x="4043" y="26155"/>
                  <a:pt x="4249" y="26623"/>
                </a:cubicBezTo>
                <a:cubicBezTo>
                  <a:pt x="4380" y="27783"/>
                  <a:pt x="4979" y="28663"/>
                  <a:pt x="5802" y="29224"/>
                </a:cubicBezTo>
                <a:cubicBezTo>
                  <a:pt x="6738" y="30497"/>
                  <a:pt x="7899" y="31583"/>
                  <a:pt x="9227" y="32369"/>
                </a:cubicBezTo>
                <a:cubicBezTo>
                  <a:pt x="9321" y="32687"/>
                  <a:pt x="9471" y="33005"/>
                  <a:pt x="9695" y="33305"/>
                </a:cubicBezTo>
                <a:cubicBezTo>
                  <a:pt x="10312" y="34185"/>
                  <a:pt x="11308" y="34594"/>
                  <a:pt x="12341" y="34594"/>
                </a:cubicBezTo>
                <a:cubicBezTo>
                  <a:pt x="12626" y="34594"/>
                  <a:pt x="12913" y="34563"/>
                  <a:pt x="13195" y="34502"/>
                </a:cubicBezTo>
                <a:cubicBezTo>
                  <a:pt x="13532" y="34428"/>
                  <a:pt x="13850" y="34297"/>
                  <a:pt x="14150" y="34128"/>
                </a:cubicBezTo>
                <a:lnTo>
                  <a:pt x="14150" y="34128"/>
                </a:lnTo>
                <a:cubicBezTo>
                  <a:pt x="13383" y="34914"/>
                  <a:pt x="12447" y="35551"/>
                  <a:pt x="11399" y="35906"/>
                </a:cubicBezTo>
                <a:cubicBezTo>
                  <a:pt x="10782" y="36116"/>
                  <a:pt x="10160" y="36218"/>
                  <a:pt x="9548" y="36218"/>
                </a:cubicBezTo>
                <a:cubicBezTo>
                  <a:pt x="8192" y="36218"/>
                  <a:pt x="6886" y="35713"/>
                  <a:pt x="5802" y="34746"/>
                </a:cubicBezTo>
                <a:cubicBezTo>
                  <a:pt x="2134" y="31470"/>
                  <a:pt x="2377" y="26267"/>
                  <a:pt x="2939" y="21738"/>
                </a:cubicBezTo>
                <a:close/>
                <a:moveTo>
                  <a:pt x="10637" y="1"/>
                </a:moveTo>
                <a:cubicBezTo>
                  <a:pt x="10477" y="1"/>
                  <a:pt x="10312" y="15"/>
                  <a:pt x="10145" y="45"/>
                </a:cubicBezTo>
                <a:cubicBezTo>
                  <a:pt x="8760" y="289"/>
                  <a:pt x="7768" y="1468"/>
                  <a:pt x="6907" y="2497"/>
                </a:cubicBezTo>
                <a:cubicBezTo>
                  <a:pt x="5166" y="4612"/>
                  <a:pt x="3893" y="7027"/>
                  <a:pt x="2957" y="9609"/>
                </a:cubicBezTo>
                <a:cubicBezTo>
                  <a:pt x="2040" y="12174"/>
                  <a:pt x="1460" y="14850"/>
                  <a:pt x="1011" y="17527"/>
                </a:cubicBezTo>
                <a:cubicBezTo>
                  <a:pt x="506" y="20521"/>
                  <a:pt x="0" y="23572"/>
                  <a:pt x="38" y="26604"/>
                </a:cubicBezTo>
                <a:cubicBezTo>
                  <a:pt x="56" y="29505"/>
                  <a:pt x="674" y="32462"/>
                  <a:pt x="2377" y="34858"/>
                </a:cubicBezTo>
                <a:cubicBezTo>
                  <a:pt x="3949" y="37029"/>
                  <a:pt x="6214" y="38657"/>
                  <a:pt x="8928" y="38957"/>
                </a:cubicBezTo>
                <a:cubicBezTo>
                  <a:pt x="9197" y="38987"/>
                  <a:pt x="9467" y="39001"/>
                  <a:pt x="9737" y="39001"/>
                </a:cubicBezTo>
                <a:cubicBezTo>
                  <a:pt x="12187" y="39001"/>
                  <a:pt x="14620" y="37813"/>
                  <a:pt x="16340" y="36093"/>
                </a:cubicBezTo>
                <a:cubicBezTo>
                  <a:pt x="17332" y="35083"/>
                  <a:pt x="18118" y="33903"/>
                  <a:pt x="18698" y="32612"/>
                </a:cubicBezTo>
                <a:cubicBezTo>
                  <a:pt x="19765" y="32051"/>
                  <a:pt x="20701" y="31283"/>
                  <a:pt x="21449" y="30272"/>
                </a:cubicBezTo>
                <a:lnTo>
                  <a:pt x="21468" y="30272"/>
                </a:lnTo>
                <a:cubicBezTo>
                  <a:pt x="23246" y="27895"/>
                  <a:pt x="23284" y="24714"/>
                  <a:pt x="22497" y="21962"/>
                </a:cubicBezTo>
                <a:cubicBezTo>
                  <a:pt x="22048" y="20446"/>
                  <a:pt x="21281" y="18631"/>
                  <a:pt x="20251" y="16984"/>
                </a:cubicBezTo>
                <a:cubicBezTo>
                  <a:pt x="20907" y="13240"/>
                  <a:pt x="19802" y="9142"/>
                  <a:pt x="16677" y="6914"/>
                </a:cubicBezTo>
                <a:cubicBezTo>
                  <a:pt x="15591" y="5117"/>
                  <a:pt x="13963" y="3714"/>
                  <a:pt x="11735" y="3470"/>
                </a:cubicBezTo>
                <a:cubicBezTo>
                  <a:pt x="11560" y="3449"/>
                  <a:pt x="11391" y="3439"/>
                  <a:pt x="11225" y="3439"/>
                </a:cubicBezTo>
                <a:cubicBezTo>
                  <a:pt x="11107" y="3439"/>
                  <a:pt x="10991" y="3444"/>
                  <a:pt x="10874" y="3452"/>
                </a:cubicBezTo>
                <a:cubicBezTo>
                  <a:pt x="10538" y="3227"/>
                  <a:pt x="10182" y="3059"/>
                  <a:pt x="9808" y="2928"/>
                </a:cubicBezTo>
                <a:cubicBezTo>
                  <a:pt x="9976" y="2759"/>
                  <a:pt x="10145" y="2609"/>
                  <a:pt x="10350" y="2478"/>
                </a:cubicBezTo>
                <a:cubicBezTo>
                  <a:pt x="10497" y="2380"/>
                  <a:pt x="10573" y="2325"/>
                  <a:pt x="10727" y="2325"/>
                </a:cubicBezTo>
                <a:cubicBezTo>
                  <a:pt x="10749" y="2325"/>
                  <a:pt x="10773" y="2326"/>
                  <a:pt x="10800" y="2329"/>
                </a:cubicBezTo>
                <a:cubicBezTo>
                  <a:pt x="10812" y="2335"/>
                  <a:pt x="10823" y="2337"/>
                  <a:pt x="10831" y="2337"/>
                </a:cubicBezTo>
                <a:cubicBezTo>
                  <a:pt x="10847" y="2337"/>
                  <a:pt x="10856" y="2329"/>
                  <a:pt x="10856" y="2329"/>
                </a:cubicBezTo>
                <a:cubicBezTo>
                  <a:pt x="10856" y="2347"/>
                  <a:pt x="10856" y="2385"/>
                  <a:pt x="10874" y="2441"/>
                </a:cubicBezTo>
                <a:cubicBezTo>
                  <a:pt x="10975" y="2983"/>
                  <a:pt x="11449" y="3231"/>
                  <a:pt x="11930" y="3231"/>
                </a:cubicBezTo>
                <a:cubicBezTo>
                  <a:pt x="12530" y="3231"/>
                  <a:pt x="13139" y="2846"/>
                  <a:pt x="13046" y="2160"/>
                </a:cubicBezTo>
                <a:cubicBezTo>
                  <a:pt x="12880" y="868"/>
                  <a:pt x="11878" y="1"/>
                  <a:pt x="10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sp>
        <p:nvSpPr>
          <p:cNvPr id="57" name="Google Shape;57;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58" name="Google Shape;58;p6"/>
          <p:cNvPicPr preferRelativeResize="0"/>
          <p:nvPr/>
        </p:nvPicPr>
        <p:blipFill>
          <a:blip r:embed="rId2">
            <a:alphaModFix/>
          </a:blip>
          <a:stretch>
            <a:fillRect/>
          </a:stretch>
        </p:blipFill>
        <p:spPr>
          <a:xfrm rot="-9990622">
            <a:off x="-634174" y="4873443"/>
            <a:ext cx="5435348" cy="2361565"/>
          </a:xfrm>
          <a:prstGeom prst="rect">
            <a:avLst/>
          </a:prstGeom>
          <a:noFill/>
          <a:ln>
            <a:noFill/>
          </a:ln>
        </p:spPr>
      </p:pic>
      <p:pic>
        <p:nvPicPr>
          <p:cNvPr id="59" name="Google Shape;59;p6"/>
          <p:cNvPicPr preferRelativeResize="0"/>
          <p:nvPr/>
        </p:nvPicPr>
        <p:blipFill>
          <a:blip r:embed="rId3">
            <a:alphaModFix/>
          </a:blip>
          <a:stretch>
            <a:fillRect/>
          </a:stretch>
        </p:blipFill>
        <p:spPr>
          <a:xfrm>
            <a:off x="8357825" y="4057475"/>
            <a:ext cx="1952850" cy="1633500"/>
          </a:xfrm>
          <a:prstGeom prst="rect">
            <a:avLst/>
          </a:prstGeom>
          <a:noFill/>
          <a:ln>
            <a:noFill/>
          </a:ln>
        </p:spPr>
      </p:pic>
      <p:pic>
        <p:nvPicPr>
          <p:cNvPr id="60" name="Google Shape;60;p6"/>
          <p:cNvPicPr preferRelativeResize="0"/>
          <p:nvPr/>
        </p:nvPicPr>
        <p:blipFill>
          <a:blip r:embed="rId4">
            <a:alphaModFix/>
          </a:blip>
          <a:stretch>
            <a:fillRect/>
          </a:stretch>
        </p:blipFill>
        <p:spPr>
          <a:xfrm>
            <a:off x="-2919625" y="-2319600"/>
            <a:ext cx="5806750" cy="3337335"/>
          </a:xfrm>
          <a:prstGeom prst="rect">
            <a:avLst/>
          </a:prstGeom>
          <a:noFill/>
          <a:ln>
            <a:noFill/>
          </a:ln>
        </p:spPr>
      </p:pic>
      <p:pic>
        <p:nvPicPr>
          <p:cNvPr id="61" name="Google Shape;61;p6"/>
          <p:cNvPicPr preferRelativeResize="0"/>
          <p:nvPr/>
        </p:nvPicPr>
        <p:blipFill>
          <a:blip r:embed="rId5">
            <a:alphaModFix/>
          </a:blip>
          <a:stretch>
            <a:fillRect/>
          </a:stretch>
        </p:blipFill>
        <p:spPr>
          <a:xfrm rot="8825942">
            <a:off x="264799" y="-785937"/>
            <a:ext cx="1347751" cy="1142451"/>
          </a:xfrm>
          <a:prstGeom prst="rect">
            <a:avLst/>
          </a:prstGeom>
          <a:noFill/>
          <a:ln>
            <a:noFill/>
          </a:ln>
        </p:spPr>
      </p:pic>
      <p:pic>
        <p:nvPicPr>
          <p:cNvPr id="62" name="Google Shape;62;p6"/>
          <p:cNvPicPr preferRelativeResize="0"/>
          <p:nvPr/>
        </p:nvPicPr>
        <p:blipFill>
          <a:blip r:embed="rId6">
            <a:alphaModFix/>
          </a:blip>
          <a:stretch>
            <a:fillRect/>
          </a:stretch>
        </p:blipFill>
        <p:spPr>
          <a:xfrm>
            <a:off x="-413847" y="4227725"/>
            <a:ext cx="1213893" cy="1520749"/>
          </a:xfrm>
          <a:prstGeom prst="rect">
            <a:avLst/>
          </a:prstGeom>
          <a:noFill/>
          <a:ln>
            <a:noFill/>
          </a:ln>
        </p:spPr>
      </p:pic>
      <p:pic>
        <p:nvPicPr>
          <p:cNvPr id="63" name="Google Shape;63;p6"/>
          <p:cNvPicPr preferRelativeResize="0"/>
          <p:nvPr/>
        </p:nvPicPr>
        <p:blipFill rotWithShape="1">
          <a:blip r:embed="rId7">
            <a:alphaModFix/>
          </a:blip>
          <a:srcRect t="-3880" b="3880"/>
          <a:stretch/>
        </p:blipFill>
        <p:spPr>
          <a:xfrm rot="5948243">
            <a:off x="6212452" y="-1802149"/>
            <a:ext cx="6360994" cy="1961550"/>
          </a:xfrm>
          <a:prstGeom prst="rect">
            <a:avLst/>
          </a:prstGeom>
          <a:noFill/>
          <a:ln>
            <a:noFill/>
          </a:ln>
        </p:spPr>
      </p:pic>
      <p:pic>
        <p:nvPicPr>
          <p:cNvPr id="64" name="Google Shape;64;p6"/>
          <p:cNvPicPr preferRelativeResize="0"/>
          <p:nvPr/>
        </p:nvPicPr>
        <p:blipFill>
          <a:blip r:embed="rId8">
            <a:alphaModFix/>
          </a:blip>
          <a:stretch>
            <a:fillRect/>
          </a:stretch>
        </p:blipFill>
        <p:spPr>
          <a:xfrm rot="8609280" flipH="1">
            <a:off x="-2224350" y="2315566"/>
            <a:ext cx="2685748" cy="3283219"/>
          </a:xfrm>
          <a:prstGeom prst="rect">
            <a:avLst/>
          </a:prstGeom>
          <a:noFill/>
          <a:ln>
            <a:noFill/>
          </a:ln>
        </p:spPr>
      </p:pic>
      <p:sp>
        <p:nvSpPr>
          <p:cNvPr id="65" name="Google Shape;65;p6"/>
          <p:cNvSpPr/>
          <p:nvPr/>
        </p:nvSpPr>
        <p:spPr>
          <a:xfrm rot="3041606">
            <a:off x="8819744" y="3823293"/>
            <a:ext cx="492075" cy="824253"/>
          </a:xfrm>
          <a:custGeom>
            <a:avLst/>
            <a:gdLst/>
            <a:ahLst/>
            <a:cxnLst/>
            <a:rect l="l" t="t" r="r" b="b"/>
            <a:pathLst>
              <a:path w="23284" h="39002" extrusionOk="0">
                <a:moveTo>
                  <a:pt x="11211" y="7944"/>
                </a:moveTo>
                <a:cubicBezTo>
                  <a:pt x="11530" y="8412"/>
                  <a:pt x="11810" y="8917"/>
                  <a:pt x="12110" y="9385"/>
                </a:cubicBezTo>
                <a:cubicBezTo>
                  <a:pt x="12653" y="10321"/>
                  <a:pt x="13158" y="11294"/>
                  <a:pt x="13588" y="12305"/>
                </a:cubicBezTo>
                <a:cubicBezTo>
                  <a:pt x="12784" y="12305"/>
                  <a:pt x="11941" y="12511"/>
                  <a:pt x="11080" y="12941"/>
                </a:cubicBezTo>
                <a:cubicBezTo>
                  <a:pt x="8891" y="13989"/>
                  <a:pt x="7599" y="16366"/>
                  <a:pt x="6963" y="18612"/>
                </a:cubicBezTo>
                <a:cubicBezTo>
                  <a:pt x="6607" y="19810"/>
                  <a:pt x="6439" y="21064"/>
                  <a:pt x="6420" y="22337"/>
                </a:cubicBezTo>
                <a:cubicBezTo>
                  <a:pt x="6331" y="22408"/>
                  <a:pt x="6225" y="22462"/>
                  <a:pt x="6118" y="22532"/>
                </a:cubicBezTo>
                <a:lnTo>
                  <a:pt x="6118" y="22532"/>
                </a:lnTo>
                <a:cubicBezTo>
                  <a:pt x="5579" y="19802"/>
                  <a:pt x="5953" y="16924"/>
                  <a:pt x="6588" y="14232"/>
                </a:cubicBezTo>
                <a:cubicBezTo>
                  <a:pt x="7038" y="12342"/>
                  <a:pt x="7524" y="10152"/>
                  <a:pt x="8572" y="8430"/>
                </a:cubicBezTo>
                <a:cubicBezTo>
                  <a:pt x="8965" y="8374"/>
                  <a:pt x="9358" y="8281"/>
                  <a:pt x="9733" y="8168"/>
                </a:cubicBezTo>
                <a:cubicBezTo>
                  <a:pt x="10219" y="8037"/>
                  <a:pt x="10725" y="7962"/>
                  <a:pt x="11211" y="7944"/>
                </a:cubicBezTo>
                <a:close/>
                <a:moveTo>
                  <a:pt x="13351" y="15408"/>
                </a:moveTo>
                <a:cubicBezTo>
                  <a:pt x="13642" y="15408"/>
                  <a:pt x="13932" y="15523"/>
                  <a:pt x="14187" y="15786"/>
                </a:cubicBezTo>
                <a:cubicBezTo>
                  <a:pt x="14562" y="16160"/>
                  <a:pt x="14880" y="16628"/>
                  <a:pt x="15161" y="17115"/>
                </a:cubicBezTo>
                <a:cubicBezTo>
                  <a:pt x="15366" y="18088"/>
                  <a:pt x="15479" y="19043"/>
                  <a:pt x="15460" y="19997"/>
                </a:cubicBezTo>
                <a:cubicBezTo>
                  <a:pt x="15441" y="20502"/>
                  <a:pt x="15366" y="21064"/>
                  <a:pt x="15254" y="21569"/>
                </a:cubicBezTo>
                <a:cubicBezTo>
                  <a:pt x="14786" y="22224"/>
                  <a:pt x="14262" y="22842"/>
                  <a:pt x="13719" y="23422"/>
                </a:cubicBezTo>
                <a:cubicBezTo>
                  <a:pt x="12989" y="22748"/>
                  <a:pt x="12110" y="22224"/>
                  <a:pt x="11174" y="21906"/>
                </a:cubicBezTo>
                <a:cubicBezTo>
                  <a:pt x="10874" y="21064"/>
                  <a:pt x="10893" y="20109"/>
                  <a:pt x="11006" y="19248"/>
                </a:cubicBezTo>
                <a:cubicBezTo>
                  <a:pt x="11155" y="18200"/>
                  <a:pt x="11399" y="16965"/>
                  <a:pt x="12091" y="16123"/>
                </a:cubicBezTo>
                <a:cubicBezTo>
                  <a:pt x="12434" y="15689"/>
                  <a:pt x="12894" y="15408"/>
                  <a:pt x="13351" y="15408"/>
                </a:cubicBezTo>
                <a:close/>
                <a:moveTo>
                  <a:pt x="9789" y="25125"/>
                </a:moveTo>
                <a:lnTo>
                  <a:pt x="9789" y="25125"/>
                </a:lnTo>
                <a:cubicBezTo>
                  <a:pt x="10014" y="25369"/>
                  <a:pt x="10257" y="25575"/>
                  <a:pt x="10519" y="25781"/>
                </a:cubicBezTo>
                <a:cubicBezTo>
                  <a:pt x="10425" y="25930"/>
                  <a:pt x="10332" y="26080"/>
                  <a:pt x="10238" y="26230"/>
                </a:cubicBezTo>
                <a:cubicBezTo>
                  <a:pt x="10051" y="25893"/>
                  <a:pt x="9901" y="25518"/>
                  <a:pt x="9789" y="25125"/>
                </a:cubicBezTo>
                <a:close/>
                <a:moveTo>
                  <a:pt x="16882" y="24938"/>
                </a:moveTo>
                <a:cubicBezTo>
                  <a:pt x="16677" y="25575"/>
                  <a:pt x="16358" y="26155"/>
                  <a:pt x="15928" y="26660"/>
                </a:cubicBezTo>
                <a:cubicBezTo>
                  <a:pt x="15853" y="26436"/>
                  <a:pt x="15741" y="26211"/>
                  <a:pt x="15647" y="26005"/>
                </a:cubicBezTo>
                <a:cubicBezTo>
                  <a:pt x="16096" y="25724"/>
                  <a:pt x="16508" y="25369"/>
                  <a:pt x="16882" y="24938"/>
                </a:cubicBezTo>
                <a:close/>
                <a:moveTo>
                  <a:pt x="13345" y="27633"/>
                </a:moveTo>
                <a:cubicBezTo>
                  <a:pt x="13420" y="27821"/>
                  <a:pt x="13476" y="27989"/>
                  <a:pt x="13514" y="28176"/>
                </a:cubicBezTo>
                <a:cubicBezTo>
                  <a:pt x="13359" y="28207"/>
                  <a:pt x="13204" y="28221"/>
                  <a:pt x="13050" y="28221"/>
                </a:cubicBezTo>
                <a:cubicBezTo>
                  <a:pt x="12924" y="28221"/>
                  <a:pt x="12797" y="28212"/>
                  <a:pt x="12671" y="28195"/>
                </a:cubicBezTo>
                <a:cubicBezTo>
                  <a:pt x="12896" y="28008"/>
                  <a:pt x="13120" y="27839"/>
                  <a:pt x="13345" y="27652"/>
                </a:cubicBezTo>
                <a:lnTo>
                  <a:pt x="13345" y="27633"/>
                </a:lnTo>
                <a:close/>
                <a:moveTo>
                  <a:pt x="2939" y="21738"/>
                </a:moveTo>
                <a:lnTo>
                  <a:pt x="2939" y="21738"/>
                </a:lnTo>
                <a:cubicBezTo>
                  <a:pt x="3070" y="22917"/>
                  <a:pt x="3294" y="24077"/>
                  <a:pt x="3687" y="25219"/>
                </a:cubicBezTo>
                <a:cubicBezTo>
                  <a:pt x="3837" y="25706"/>
                  <a:pt x="4043" y="26155"/>
                  <a:pt x="4249" y="26623"/>
                </a:cubicBezTo>
                <a:cubicBezTo>
                  <a:pt x="4380" y="27783"/>
                  <a:pt x="4979" y="28663"/>
                  <a:pt x="5802" y="29224"/>
                </a:cubicBezTo>
                <a:cubicBezTo>
                  <a:pt x="6738" y="30497"/>
                  <a:pt x="7899" y="31583"/>
                  <a:pt x="9227" y="32369"/>
                </a:cubicBezTo>
                <a:cubicBezTo>
                  <a:pt x="9321" y="32687"/>
                  <a:pt x="9471" y="33005"/>
                  <a:pt x="9695" y="33305"/>
                </a:cubicBezTo>
                <a:cubicBezTo>
                  <a:pt x="10312" y="34185"/>
                  <a:pt x="11308" y="34594"/>
                  <a:pt x="12341" y="34594"/>
                </a:cubicBezTo>
                <a:cubicBezTo>
                  <a:pt x="12626" y="34594"/>
                  <a:pt x="12913" y="34563"/>
                  <a:pt x="13195" y="34502"/>
                </a:cubicBezTo>
                <a:cubicBezTo>
                  <a:pt x="13532" y="34428"/>
                  <a:pt x="13850" y="34297"/>
                  <a:pt x="14150" y="34128"/>
                </a:cubicBezTo>
                <a:lnTo>
                  <a:pt x="14150" y="34128"/>
                </a:lnTo>
                <a:cubicBezTo>
                  <a:pt x="13383" y="34914"/>
                  <a:pt x="12447" y="35551"/>
                  <a:pt x="11399" y="35906"/>
                </a:cubicBezTo>
                <a:cubicBezTo>
                  <a:pt x="10782" y="36116"/>
                  <a:pt x="10160" y="36218"/>
                  <a:pt x="9548" y="36218"/>
                </a:cubicBezTo>
                <a:cubicBezTo>
                  <a:pt x="8192" y="36218"/>
                  <a:pt x="6886" y="35713"/>
                  <a:pt x="5802" y="34746"/>
                </a:cubicBezTo>
                <a:cubicBezTo>
                  <a:pt x="2134" y="31470"/>
                  <a:pt x="2377" y="26267"/>
                  <a:pt x="2939" y="21738"/>
                </a:cubicBezTo>
                <a:close/>
                <a:moveTo>
                  <a:pt x="10637" y="1"/>
                </a:moveTo>
                <a:cubicBezTo>
                  <a:pt x="10477" y="1"/>
                  <a:pt x="10312" y="15"/>
                  <a:pt x="10145" y="45"/>
                </a:cubicBezTo>
                <a:cubicBezTo>
                  <a:pt x="8760" y="289"/>
                  <a:pt x="7768" y="1468"/>
                  <a:pt x="6907" y="2497"/>
                </a:cubicBezTo>
                <a:cubicBezTo>
                  <a:pt x="5166" y="4612"/>
                  <a:pt x="3893" y="7027"/>
                  <a:pt x="2957" y="9609"/>
                </a:cubicBezTo>
                <a:cubicBezTo>
                  <a:pt x="2040" y="12174"/>
                  <a:pt x="1460" y="14850"/>
                  <a:pt x="1011" y="17527"/>
                </a:cubicBezTo>
                <a:cubicBezTo>
                  <a:pt x="506" y="20521"/>
                  <a:pt x="0" y="23572"/>
                  <a:pt x="38" y="26604"/>
                </a:cubicBezTo>
                <a:cubicBezTo>
                  <a:pt x="56" y="29505"/>
                  <a:pt x="674" y="32462"/>
                  <a:pt x="2377" y="34858"/>
                </a:cubicBezTo>
                <a:cubicBezTo>
                  <a:pt x="3949" y="37029"/>
                  <a:pt x="6214" y="38657"/>
                  <a:pt x="8928" y="38957"/>
                </a:cubicBezTo>
                <a:cubicBezTo>
                  <a:pt x="9197" y="38987"/>
                  <a:pt x="9467" y="39001"/>
                  <a:pt x="9737" y="39001"/>
                </a:cubicBezTo>
                <a:cubicBezTo>
                  <a:pt x="12187" y="39001"/>
                  <a:pt x="14620" y="37813"/>
                  <a:pt x="16340" y="36093"/>
                </a:cubicBezTo>
                <a:cubicBezTo>
                  <a:pt x="17332" y="35083"/>
                  <a:pt x="18118" y="33903"/>
                  <a:pt x="18698" y="32612"/>
                </a:cubicBezTo>
                <a:cubicBezTo>
                  <a:pt x="19765" y="32051"/>
                  <a:pt x="20701" y="31283"/>
                  <a:pt x="21449" y="30272"/>
                </a:cubicBezTo>
                <a:lnTo>
                  <a:pt x="21468" y="30272"/>
                </a:lnTo>
                <a:cubicBezTo>
                  <a:pt x="23246" y="27895"/>
                  <a:pt x="23284" y="24714"/>
                  <a:pt x="22497" y="21962"/>
                </a:cubicBezTo>
                <a:cubicBezTo>
                  <a:pt x="22048" y="20446"/>
                  <a:pt x="21281" y="18631"/>
                  <a:pt x="20251" y="16984"/>
                </a:cubicBezTo>
                <a:cubicBezTo>
                  <a:pt x="20907" y="13240"/>
                  <a:pt x="19802" y="9142"/>
                  <a:pt x="16677" y="6914"/>
                </a:cubicBezTo>
                <a:cubicBezTo>
                  <a:pt x="15591" y="5117"/>
                  <a:pt x="13963" y="3714"/>
                  <a:pt x="11735" y="3470"/>
                </a:cubicBezTo>
                <a:cubicBezTo>
                  <a:pt x="11560" y="3449"/>
                  <a:pt x="11391" y="3439"/>
                  <a:pt x="11225" y="3439"/>
                </a:cubicBezTo>
                <a:cubicBezTo>
                  <a:pt x="11107" y="3439"/>
                  <a:pt x="10991" y="3444"/>
                  <a:pt x="10874" y="3452"/>
                </a:cubicBezTo>
                <a:cubicBezTo>
                  <a:pt x="10538" y="3227"/>
                  <a:pt x="10182" y="3059"/>
                  <a:pt x="9808" y="2928"/>
                </a:cubicBezTo>
                <a:cubicBezTo>
                  <a:pt x="9976" y="2759"/>
                  <a:pt x="10145" y="2609"/>
                  <a:pt x="10350" y="2478"/>
                </a:cubicBezTo>
                <a:cubicBezTo>
                  <a:pt x="10497" y="2380"/>
                  <a:pt x="10573" y="2325"/>
                  <a:pt x="10727" y="2325"/>
                </a:cubicBezTo>
                <a:cubicBezTo>
                  <a:pt x="10749" y="2325"/>
                  <a:pt x="10773" y="2326"/>
                  <a:pt x="10800" y="2329"/>
                </a:cubicBezTo>
                <a:cubicBezTo>
                  <a:pt x="10812" y="2335"/>
                  <a:pt x="10823" y="2337"/>
                  <a:pt x="10831" y="2337"/>
                </a:cubicBezTo>
                <a:cubicBezTo>
                  <a:pt x="10847" y="2337"/>
                  <a:pt x="10856" y="2329"/>
                  <a:pt x="10856" y="2329"/>
                </a:cubicBezTo>
                <a:cubicBezTo>
                  <a:pt x="10856" y="2347"/>
                  <a:pt x="10856" y="2385"/>
                  <a:pt x="10874" y="2441"/>
                </a:cubicBezTo>
                <a:cubicBezTo>
                  <a:pt x="10975" y="2983"/>
                  <a:pt x="11449" y="3231"/>
                  <a:pt x="11930" y="3231"/>
                </a:cubicBezTo>
                <a:cubicBezTo>
                  <a:pt x="12530" y="3231"/>
                  <a:pt x="13139" y="2846"/>
                  <a:pt x="13046" y="2160"/>
                </a:cubicBezTo>
                <a:cubicBezTo>
                  <a:pt x="12880" y="868"/>
                  <a:pt x="11878" y="1"/>
                  <a:pt x="10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6" name="Google Shape;66;p6"/>
          <p:cNvPicPr preferRelativeResize="0"/>
          <p:nvPr/>
        </p:nvPicPr>
        <p:blipFill>
          <a:blip r:embed="rId9">
            <a:alphaModFix/>
          </a:blip>
          <a:stretch>
            <a:fillRect/>
          </a:stretch>
        </p:blipFill>
        <p:spPr>
          <a:xfrm>
            <a:off x="6039675" y="-884725"/>
            <a:ext cx="1111400" cy="12667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8"/>
        <p:cNvGrpSpPr/>
        <p:nvPr/>
      </p:nvGrpSpPr>
      <p:grpSpPr>
        <a:xfrm>
          <a:off x="0" y="0"/>
          <a:ext cx="0" cy="0"/>
          <a:chOff x="0" y="0"/>
          <a:chExt cx="0" cy="0"/>
        </a:xfrm>
      </p:grpSpPr>
      <p:pic>
        <p:nvPicPr>
          <p:cNvPr id="79" name="Google Shape;79;p8"/>
          <p:cNvPicPr preferRelativeResize="0"/>
          <p:nvPr/>
        </p:nvPicPr>
        <p:blipFill>
          <a:blip r:embed="rId2">
            <a:alphaModFix/>
          </a:blip>
          <a:stretch>
            <a:fillRect/>
          </a:stretch>
        </p:blipFill>
        <p:spPr>
          <a:xfrm>
            <a:off x="8318750" y="-599750"/>
            <a:ext cx="1952850" cy="1633500"/>
          </a:xfrm>
          <a:prstGeom prst="rect">
            <a:avLst/>
          </a:prstGeom>
          <a:noFill/>
          <a:ln>
            <a:noFill/>
          </a:ln>
        </p:spPr>
      </p:pic>
      <p:sp>
        <p:nvSpPr>
          <p:cNvPr id="80" name="Google Shape;80;p8"/>
          <p:cNvSpPr txBox="1">
            <a:spLocks noGrp="1"/>
          </p:cNvSpPr>
          <p:nvPr>
            <p:ph type="title"/>
          </p:nvPr>
        </p:nvSpPr>
        <p:spPr>
          <a:xfrm>
            <a:off x="1248650" y="1302850"/>
            <a:ext cx="6646800" cy="22287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81" name="Google Shape;81;p8"/>
          <p:cNvSpPr/>
          <p:nvPr/>
        </p:nvSpPr>
        <p:spPr>
          <a:xfrm rot="10629747">
            <a:off x="-518501" y="-180029"/>
            <a:ext cx="844265" cy="1414191"/>
          </a:xfrm>
          <a:custGeom>
            <a:avLst/>
            <a:gdLst/>
            <a:ahLst/>
            <a:cxnLst/>
            <a:rect l="l" t="t" r="r" b="b"/>
            <a:pathLst>
              <a:path w="23284" h="39002" extrusionOk="0">
                <a:moveTo>
                  <a:pt x="11211" y="7944"/>
                </a:moveTo>
                <a:cubicBezTo>
                  <a:pt x="11530" y="8412"/>
                  <a:pt x="11810" y="8917"/>
                  <a:pt x="12110" y="9385"/>
                </a:cubicBezTo>
                <a:cubicBezTo>
                  <a:pt x="12653" y="10321"/>
                  <a:pt x="13158" y="11294"/>
                  <a:pt x="13588" y="12305"/>
                </a:cubicBezTo>
                <a:cubicBezTo>
                  <a:pt x="12784" y="12305"/>
                  <a:pt x="11941" y="12511"/>
                  <a:pt x="11080" y="12941"/>
                </a:cubicBezTo>
                <a:cubicBezTo>
                  <a:pt x="8891" y="13989"/>
                  <a:pt x="7599" y="16366"/>
                  <a:pt x="6963" y="18612"/>
                </a:cubicBezTo>
                <a:cubicBezTo>
                  <a:pt x="6607" y="19810"/>
                  <a:pt x="6439" y="21064"/>
                  <a:pt x="6420" y="22337"/>
                </a:cubicBezTo>
                <a:cubicBezTo>
                  <a:pt x="6331" y="22408"/>
                  <a:pt x="6225" y="22462"/>
                  <a:pt x="6118" y="22532"/>
                </a:cubicBezTo>
                <a:lnTo>
                  <a:pt x="6118" y="22532"/>
                </a:lnTo>
                <a:cubicBezTo>
                  <a:pt x="5579" y="19802"/>
                  <a:pt x="5953" y="16924"/>
                  <a:pt x="6588" y="14232"/>
                </a:cubicBezTo>
                <a:cubicBezTo>
                  <a:pt x="7038" y="12342"/>
                  <a:pt x="7524" y="10152"/>
                  <a:pt x="8572" y="8430"/>
                </a:cubicBezTo>
                <a:cubicBezTo>
                  <a:pt x="8965" y="8374"/>
                  <a:pt x="9358" y="8281"/>
                  <a:pt x="9733" y="8168"/>
                </a:cubicBezTo>
                <a:cubicBezTo>
                  <a:pt x="10219" y="8037"/>
                  <a:pt x="10725" y="7962"/>
                  <a:pt x="11211" y="7944"/>
                </a:cubicBezTo>
                <a:close/>
                <a:moveTo>
                  <a:pt x="13351" y="15408"/>
                </a:moveTo>
                <a:cubicBezTo>
                  <a:pt x="13642" y="15408"/>
                  <a:pt x="13932" y="15523"/>
                  <a:pt x="14187" y="15786"/>
                </a:cubicBezTo>
                <a:cubicBezTo>
                  <a:pt x="14562" y="16160"/>
                  <a:pt x="14880" y="16628"/>
                  <a:pt x="15161" y="17115"/>
                </a:cubicBezTo>
                <a:cubicBezTo>
                  <a:pt x="15366" y="18088"/>
                  <a:pt x="15479" y="19043"/>
                  <a:pt x="15460" y="19997"/>
                </a:cubicBezTo>
                <a:cubicBezTo>
                  <a:pt x="15441" y="20502"/>
                  <a:pt x="15366" y="21064"/>
                  <a:pt x="15254" y="21569"/>
                </a:cubicBezTo>
                <a:cubicBezTo>
                  <a:pt x="14786" y="22224"/>
                  <a:pt x="14262" y="22842"/>
                  <a:pt x="13719" y="23422"/>
                </a:cubicBezTo>
                <a:cubicBezTo>
                  <a:pt x="12989" y="22748"/>
                  <a:pt x="12110" y="22224"/>
                  <a:pt x="11174" y="21906"/>
                </a:cubicBezTo>
                <a:cubicBezTo>
                  <a:pt x="10874" y="21064"/>
                  <a:pt x="10893" y="20109"/>
                  <a:pt x="11006" y="19248"/>
                </a:cubicBezTo>
                <a:cubicBezTo>
                  <a:pt x="11155" y="18200"/>
                  <a:pt x="11399" y="16965"/>
                  <a:pt x="12091" y="16123"/>
                </a:cubicBezTo>
                <a:cubicBezTo>
                  <a:pt x="12434" y="15689"/>
                  <a:pt x="12894" y="15408"/>
                  <a:pt x="13351" y="15408"/>
                </a:cubicBezTo>
                <a:close/>
                <a:moveTo>
                  <a:pt x="9789" y="25125"/>
                </a:moveTo>
                <a:lnTo>
                  <a:pt x="9789" y="25125"/>
                </a:lnTo>
                <a:cubicBezTo>
                  <a:pt x="10014" y="25369"/>
                  <a:pt x="10257" y="25575"/>
                  <a:pt x="10519" y="25781"/>
                </a:cubicBezTo>
                <a:cubicBezTo>
                  <a:pt x="10425" y="25930"/>
                  <a:pt x="10332" y="26080"/>
                  <a:pt x="10238" y="26230"/>
                </a:cubicBezTo>
                <a:cubicBezTo>
                  <a:pt x="10051" y="25893"/>
                  <a:pt x="9901" y="25518"/>
                  <a:pt x="9789" y="25125"/>
                </a:cubicBezTo>
                <a:close/>
                <a:moveTo>
                  <a:pt x="16882" y="24938"/>
                </a:moveTo>
                <a:cubicBezTo>
                  <a:pt x="16677" y="25575"/>
                  <a:pt x="16358" y="26155"/>
                  <a:pt x="15928" y="26660"/>
                </a:cubicBezTo>
                <a:cubicBezTo>
                  <a:pt x="15853" y="26436"/>
                  <a:pt x="15741" y="26211"/>
                  <a:pt x="15647" y="26005"/>
                </a:cubicBezTo>
                <a:cubicBezTo>
                  <a:pt x="16096" y="25724"/>
                  <a:pt x="16508" y="25369"/>
                  <a:pt x="16882" y="24938"/>
                </a:cubicBezTo>
                <a:close/>
                <a:moveTo>
                  <a:pt x="13345" y="27633"/>
                </a:moveTo>
                <a:cubicBezTo>
                  <a:pt x="13420" y="27821"/>
                  <a:pt x="13476" y="27989"/>
                  <a:pt x="13514" y="28176"/>
                </a:cubicBezTo>
                <a:cubicBezTo>
                  <a:pt x="13359" y="28207"/>
                  <a:pt x="13204" y="28221"/>
                  <a:pt x="13050" y="28221"/>
                </a:cubicBezTo>
                <a:cubicBezTo>
                  <a:pt x="12924" y="28221"/>
                  <a:pt x="12797" y="28212"/>
                  <a:pt x="12671" y="28195"/>
                </a:cubicBezTo>
                <a:cubicBezTo>
                  <a:pt x="12896" y="28008"/>
                  <a:pt x="13120" y="27839"/>
                  <a:pt x="13345" y="27652"/>
                </a:cubicBezTo>
                <a:lnTo>
                  <a:pt x="13345" y="27633"/>
                </a:lnTo>
                <a:close/>
                <a:moveTo>
                  <a:pt x="2939" y="21738"/>
                </a:moveTo>
                <a:lnTo>
                  <a:pt x="2939" y="21738"/>
                </a:lnTo>
                <a:cubicBezTo>
                  <a:pt x="3070" y="22917"/>
                  <a:pt x="3294" y="24077"/>
                  <a:pt x="3687" y="25219"/>
                </a:cubicBezTo>
                <a:cubicBezTo>
                  <a:pt x="3837" y="25706"/>
                  <a:pt x="4043" y="26155"/>
                  <a:pt x="4249" y="26623"/>
                </a:cubicBezTo>
                <a:cubicBezTo>
                  <a:pt x="4380" y="27783"/>
                  <a:pt x="4979" y="28663"/>
                  <a:pt x="5802" y="29224"/>
                </a:cubicBezTo>
                <a:cubicBezTo>
                  <a:pt x="6738" y="30497"/>
                  <a:pt x="7899" y="31583"/>
                  <a:pt x="9227" y="32369"/>
                </a:cubicBezTo>
                <a:cubicBezTo>
                  <a:pt x="9321" y="32687"/>
                  <a:pt x="9471" y="33005"/>
                  <a:pt x="9695" y="33305"/>
                </a:cubicBezTo>
                <a:cubicBezTo>
                  <a:pt x="10312" y="34185"/>
                  <a:pt x="11308" y="34594"/>
                  <a:pt x="12341" y="34594"/>
                </a:cubicBezTo>
                <a:cubicBezTo>
                  <a:pt x="12626" y="34594"/>
                  <a:pt x="12913" y="34563"/>
                  <a:pt x="13195" y="34502"/>
                </a:cubicBezTo>
                <a:cubicBezTo>
                  <a:pt x="13532" y="34428"/>
                  <a:pt x="13850" y="34297"/>
                  <a:pt x="14150" y="34128"/>
                </a:cubicBezTo>
                <a:lnTo>
                  <a:pt x="14150" y="34128"/>
                </a:lnTo>
                <a:cubicBezTo>
                  <a:pt x="13383" y="34914"/>
                  <a:pt x="12447" y="35551"/>
                  <a:pt x="11399" y="35906"/>
                </a:cubicBezTo>
                <a:cubicBezTo>
                  <a:pt x="10782" y="36116"/>
                  <a:pt x="10160" y="36218"/>
                  <a:pt x="9548" y="36218"/>
                </a:cubicBezTo>
                <a:cubicBezTo>
                  <a:pt x="8192" y="36218"/>
                  <a:pt x="6886" y="35713"/>
                  <a:pt x="5802" y="34746"/>
                </a:cubicBezTo>
                <a:cubicBezTo>
                  <a:pt x="2134" y="31470"/>
                  <a:pt x="2377" y="26267"/>
                  <a:pt x="2939" y="21738"/>
                </a:cubicBezTo>
                <a:close/>
                <a:moveTo>
                  <a:pt x="10637" y="1"/>
                </a:moveTo>
                <a:cubicBezTo>
                  <a:pt x="10477" y="1"/>
                  <a:pt x="10312" y="15"/>
                  <a:pt x="10145" y="45"/>
                </a:cubicBezTo>
                <a:cubicBezTo>
                  <a:pt x="8760" y="289"/>
                  <a:pt x="7768" y="1468"/>
                  <a:pt x="6907" y="2497"/>
                </a:cubicBezTo>
                <a:cubicBezTo>
                  <a:pt x="5166" y="4612"/>
                  <a:pt x="3893" y="7027"/>
                  <a:pt x="2957" y="9609"/>
                </a:cubicBezTo>
                <a:cubicBezTo>
                  <a:pt x="2040" y="12174"/>
                  <a:pt x="1460" y="14850"/>
                  <a:pt x="1011" y="17527"/>
                </a:cubicBezTo>
                <a:cubicBezTo>
                  <a:pt x="506" y="20521"/>
                  <a:pt x="0" y="23572"/>
                  <a:pt x="38" y="26604"/>
                </a:cubicBezTo>
                <a:cubicBezTo>
                  <a:pt x="56" y="29505"/>
                  <a:pt x="674" y="32462"/>
                  <a:pt x="2377" y="34858"/>
                </a:cubicBezTo>
                <a:cubicBezTo>
                  <a:pt x="3949" y="37029"/>
                  <a:pt x="6214" y="38657"/>
                  <a:pt x="8928" y="38957"/>
                </a:cubicBezTo>
                <a:cubicBezTo>
                  <a:pt x="9197" y="38987"/>
                  <a:pt x="9467" y="39001"/>
                  <a:pt x="9737" y="39001"/>
                </a:cubicBezTo>
                <a:cubicBezTo>
                  <a:pt x="12187" y="39001"/>
                  <a:pt x="14620" y="37813"/>
                  <a:pt x="16340" y="36093"/>
                </a:cubicBezTo>
                <a:cubicBezTo>
                  <a:pt x="17332" y="35083"/>
                  <a:pt x="18118" y="33903"/>
                  <a:pt x="18698" y="32612"/>
                </a:cubicBezTo>
                <a:cubicBezTo>
                  <a:pt x="19765" y="32051"/>
                  <a:pt x="20701" y="31283"/>
                  <a:pt x="21449" y="30272"/>
                </a:cubicBezTo>
                <a:lnTo>
                  <a:pt x="21468" y="30272"/>
                </a:lnTo>
                <a:cubicBezTo>
                  <a:pt x="23246" y="27895"/>
                  <a:pt x="23284" y="24714"/>
                  <a:pt x="22497" y="21962"/>
                </a:cubicBezTo>
                <a:cubicBezTo>
                  <a:pt x="22048" y="20446"/>
                  <a:pt x="21281" y="18631"/>
                  <a:pt x="20251" y="16984"/>
                </a:cubicBezTo>
                <a:cubicBezTo>
                  <a:pt x="20907" y="13240"/>
                  <a:pt x="19802" y="9142"/>
                  <a:pt x="16677" y="6914"/>
                </a:cubicBezTo>
                <a:cubicBezTo>
                  <a:pt x="15591" y="5117"/>
                  <a:pt x="13963" y="3714"/>
                  <a:pt x="11735" y="3470"/>
                </a:cubicBezTo>
                <a:cubicBezTo>
                  <a:pt x="11560" y="3449"/>
                  <a:pt x="11391" y="3439"/>
                  <a:pt x="11225" y="3439"/>
                </a:cubicBezTo>
                <a:cubicBezTo>
                  <a:pt x="11107" y="3439"/>
                  <a:pt x="10991" y="3444"/>
                  <a:pt x="10874" y="3452"/>
                </a:cubicBezTo>
                <a:cubicBezTo>
                  <a:pt x="10538" y="3227"/>
                  <a:pt x="10182" y="3059"/>
                  <a:pt x="9808" y="2928"/>
                </a:cubicBezTo>
                <a:cubicBezTo>
                  <a:pt x="9976" y="2759"/>
                  <a:pt x="10145" y="2609"/>
                  <a:pt x="10350" y="2478"/>
                </a:cubicBezTo>
                <a:cubicBezTo>
                  <a:pt x="10497" y="2380"/>
                  <a:pt x="10573" y="2325"/>
                  <a:pt x="10727" y="2325"/>
                </a:cubicBezTo>
                <a:cubicBezTo>
                  <a:pt x="10749" y="2325"/>
                  <a:pt x="10773" y="2326"/>
                  <a:pt x="10800" y="2329"/>
                </a:cubicBezTo>
                <a:cubicBezTo>
                  <a:pt x="10812" y="2335"/>
                  <a:pt x="10823" y="2337"/>
                  <a:pt x="10831" y="2337"/>
                </a:cubicBezTo>
                <a:cubicBezTo>
                  <a:pt x="10847" y="2337"/>
                  <a:pt x="10856" y="2329"/>
                  <a:pt x="10856" y="2329"/>
                </a:cubicBezTo>
                <a:cubicBezTo>
                  <a:pt x="10856" y="2347"/>
                  <a:pt x="10856" y="2385"/>
                  <a:pt x="10874" y="2441"/>
                </a:cubicBezTo>
                <a:cubicBezTo>
                  <a:pt x="10975" y="2983"/>
                  <a:pt x="11449" y="3231"/>
                  <a:pt x="11930" y="3231"/>
                </a:cubicBezTo>
                <a:cubicBezTo>
                  <a:pt x="12530" y="3231"/>
                  <a:pt x="13139" y="2846"/>
                  <a:pt x="13046" y="2160"/>
                </a:cubicBezTo>
                <a:cubicBezTo>
                  <a:pt x="12880" y="868"/>
                  <a:pt x="11878" y="1"/>
                  <a:pt x="10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2" name="Google Shape;82;p8"/>
          <p:cNvPicPr preferRelativeResize="0"/>
          <p:nvPr/>
        </p:nvPicPr>
        <p:blipFill>
          <a:blip r:embed="rId3">
            <a:alphaModFix/>
          </a:blip>
          <a:stretch>
            <a:fillRect/>
          </a:stretch>
        </p:blipFill>
        <p:spPr>
          <a:xfrm rot="-1466836">
            <a:off x="-1396851" y="144615"/>
            <a:ext cx="2685749" cy="3283219"/>
          </a:xfrm>
          <a:prstGeom prst="rect">
            <a:avLst/>
          </a:prstGeom>
          <a:noFill/>
          <a:ln>
            <a:noFill/>
          </a:ln>
        </p:spPr>
      </p:pic>
      <p:pic>
        <p:nvPicPr>
          <p:cNvPr id="83" name="Google Shape;83;p8"/>
          <p:cNvPicPr preferRelativeResize="0"/>
          <p:nvPr/>
        </p:nvPicPr>
        <p:blipFill>
          <a:blip r:embed="rId4">
            <a:alphaModFix/>
          </a:blip>
          <a:stretch>
            <a:fillRect/>
          </a:stretch>
        </p:blipFill>
        <p:spPr>
          <a:xfrm rot="6550377">
            <a:off x="1469099" y="-1343900"/>
            <a:ext cx="1824751" cy="2503038"/>
          </a:xfrm>
          <a:prstGeom prst="rect">
            <a:avLst/>
          </a:prstGeom>
          <a:noFill/>
          <a:ln>
            <a:noFill/>
          </a:ln>
        </p:spPr>
      </p:pic>
      <p:pic>
        <p:nvPicPr>
          <p:cNvPr id="84" name="Google Shape;84;p8"/>
          <p:cNvPicPr preferRelativeResize="0"/>
          <p:nvPr/>
        </p:nvPicPr>
        <p:blipFill>
          <a:blip r:embed="rId5">
            <a:alphaModFix/>
          </a:blip>
          <a:stretch>
            <a:fillRect/>
          </a:stretch>
        </p:blipFill>
        <p:spPr>
          <a:xfrm rot="3184753">
            <a:off x="-1742774" y="2710388"/>
            <a:ext cx="5806751" cy="3337333"/>
          </a:xfrm>
          <a:prstGeom prst="rect">
            <a:avLst/>
          </a:prstGeom>
          <a:noFill/>
          <a:ln>
            <a:noFill/>
          </a:ln>
        </p:spPr>
      </p:pic>
      <p:pic>
        <p:nvPicPr>
          <p:cNvPr id="85" name="Google Shape;85;p8"/>
          <p:cNvPicPr preferRelativeResize="0"/>
          <p:nvPr/>
        </p:nvPicPr>
        <p:blipFill>
          <a:blip r:embed="rId6">
            <a:alphaModFix/>
          </a:blip>
          <a:stretch>
            <a:fillRect/>
          </a:stretch>
        </p:blipFill>
        <p:spPr>
          <a:xfrm rot="5521420">
            <a:off x="7544828" y="4188650"/>
            <a:ext cx="1213893" cy="1520750"/>
          </a:xfrm>
          <a:prstGeom prst="rect">
            <a:avLst/>
          </a:prstGeom>
          <a:noFill/>
          <a:ln>
            <a:noFill/>
          </a:ln>
        </p:spPr>
      </p:pic>
      <p:sp>
        <p:nvSpPr>
          <p:cNvPr id="86" name="Google Shape;86;p8"/>
          <p:cNvSpPr/>
          <p:nvPr/>
        </p:nvSpPr>
        <p:spPr>
          <a:xfrm>
            <a:off x="8621176" y="260365"/>
            <a:ext cx="1213844" cy="1176199"/>
          </a:xfrm>
          <a:custGeom>
            <a:avLst/>
            <a:gdLst/>
            <a:ahLst/>
            <a:cxnLst/>
            <a:rect l="l" t="t" r="r" b="b"/>
            <a:pathLst>
              <a:path w="74549" h="72237" extrusionOk="0">
                <a:moveTo>
                  <a:pt x="43236" y="8174"/>
                </a:moveTo>
                <a:cubicBezTo>
                  <a:pt x="43947" y="8380"/>
                  <a:pt x="44639" y="8642"/>
                  <a:pt x="45332" y="8941"/>
                </a:cubicBezTo>
                <a:cubicBezTo>
                  <a:pt x="46530" y="9447"/>
                  <a:pt x="47653" y="10083"/>
                  <a:pt x="48738" y="10813"/>
                </a:cubicBezTo>
                <a:cubicBezTo>
                  <a:pt x="47915" y="10495"/>
                  <a:pt x="47091" y="10176"/>
                  <a:pt x="46249" y="9896"/>
                </a:cubicBezTo>
                <a:cubicBezTo>
                  <a:pt x="45014" y="9484"/>
                  <a:pt x="43722" y="9128"/>
                  <a:pt x="42412" y="8866"/>
                </a:cubicBezTo>
                <a:cubicBezTo>
                  <a:pt x="42468" y="8829"/>
                  <a:pt x="42524" y="8773"/>
                  <a:pt x="42581" y="8717"/>
                </a:cubicBezTo>
                <a:cubicBezTo>
                  <a:pt x="42805" y="8529"/>
                  <a:pt x="43011" y="8361"/>
                  <a:pt x="43236" y="8174"/>
                </a:cubicBezTo>
                <a:close/>
                <a:moveTo>
                  <a:pt x="34738" y="11917"/>
                </a:moveTo>
                <a:lnTo>
                  <a:pt x="34738" y="11917"/>
                </a:lnTo>
                <a:cubicBezTo>
                  <a:pt x="33784" y="13040"/>
                  <a:pt x="32904" y="14219"/>
                  <a:pt x="32081" y="15436"/>
                </a:cubicBezTo>
                <a:cubicBezTo>
                  <a:pt x="31713" y="15324"/>
                  <a:pt x="31333" y="15273"/>
                  <a:pt x="30950" y="15273"/>
                </a:cubicBezTo>
                <a:cubicBezTo>
                  <a:pt x="30690" y="15273"/>
                  <a:pt x="30429" y="15297"/>
                  <a:pt x="30172" y="15342"/>
                </a:cubicBezTo>
                <a:cubicBezTo>
                  <a:pt x="31407" y="13807"/>
                  <a:pt x="32904" y="12591"/>
                  <a:pt x="34738" y="11917"/>
                </a:cubicBezTo>
                <a:close/>
                <a:moveTo>
                  <a:pt x="39399" y="11692"/>
                </a:moveTo>
                <a:cubicBezTo>
                  <a:pt x="40671" y="13302"/>
                  <a:pt x="42730" y="14219"/>
                  <a:pt x="44302" y="15492"/>
                </a:cubicBezTo>
                <a:cubicBezTo>
                  <a:pt x="46174" y="17008"/>
                  <a:pt x="47147" y="19348"/>
                  <a:pt x="47222" y="21706"/>
                </a:cubicBezTo>
                <a:cubicBezTo>
                  <a:pt x="45908" y="21482"/>
                  <a:pt x="44582" y="21365"/>
                  <a:pt x="43272" y="21365"/>
                </a:cubicBezTo>
                <a:cubicBezTo>
                  <a:pt x="42941" y="21365"/>
                  <a:pt x="42610" y="21373"/>
                  <a:pt x="42281" y="21388"/>
                </a:cubicBezTo>
                <a:cubicBezTo>
                  <a:pt x="40278" y="21481"/>
                  <a:pt x="38276" y="21837"/>
                  <a:pt x="36348" y="22417"/>
                </a:cubicBezTo>
                <a:lnTo>
                  <a:pt x="36123" y="22417"/>
                </a:lnTo>
                <a:cubicBezTo>
                  <a:pt x="35992" y="20714"/>
                  <a:pt x="35599" y="18898"/>
                  <a:pt x="34682" y="17495"/>
                </a:cubicBezTo>
                <a:cubicBezTo>
                  <a:pt x="35225" y="16671"/>
                  <a:pt x="35786" y="15866"/>
                  <a:pt x="36385" y="15118"/>
                </a:cubicBezTo>
                <a:cubicBezTo>
                  <a:pt x="37321" y="13920"/>
                  <a:pt x="38332" y="12778"/>
                  <a:pt x="39399" y="11692"/>
                </a:cubicBezTo>
                <a:close/>
                <a:moveTo>
                  <a:pt x="33222" y="19909"/>
                </a:moveTo>
                <a:cubicBezTo>
                  <a:pt x="33503" y="20714"/>
                  <a:pt x="33690" y="21556"/>
                  <a:pt x="33765" y="22417"/>
                </a:cubicBezTo>
                <a:cubicBezTo>
                  <a:pt x="33335" y="22436"/>
                  <a:pt x="32904" y="22454"/>
                  <a:pt x="32474" y="22492"/>
                </a:cubicBezTo>
                <a:cubicBezTo>
                  <a:pt x="32286" y="22511"/>
                  <a:pt x="32118" y="22529"/>
                  <a:pt x="31931" y="22548"/>
                </a:cubicBezTo>
                <a:cubicBezTo>
                  <a:pt x="31950" y="22473"/>
                  <a:pt x="31987" y="22380"/>
                  <a:pt x="32024" y="22323"/>
                </a:cubicBezTo>
                <a:cubicBezTo>
                  <a:pt x="32380" y="21500"/>
                  <a:pt x="32792" y="20695"/>
                  <a:pt x="33222" y="19909"/>
                </a:cubicBezTo>
                <a:close/>
                <a:moveTo>
                  <a:pt x="30722" y="17590"/>
                </a:moveTo>
                <a:cubicBezTo>
                  <a:pt x="30164" y="18594"/>
                  <a:pt x="29626" y="19598"/>
                  <a:pt x="29161" y="20639"/>
                </a:cubicBezTo>
                <a:cubicBezTo>
                  <a:pt x="28805" y="21444"/>
                  <a:pt x="28487" y="22267"/>
                  <a:pt x="28188" y="23072"/>
                </a:cubicBezTo>
                <a:cubicBezTo>
                  <a:pt x="27626" y="23203"/>
                  <a:pt x="27065" y="23315"/>
                  <a:pt x="26503" y="23465"/>
                </a:cubicBezTo>
                <a:cubicBezTo>
                  <a:pt x="26522" y="23222"/>
                  <a:pt x="26541" y="22979"/>
                  <a:pt x="26578" y="22754"/>
                </a:cubicBezTo>
                <a:cubicBezTo>
                  <a:pt x="26728" y="21594"/>
                  <a:pt x="27139" y="20471"/>
                  <a:pt x="27813" y="19535"/>
                </a:cubicBezTo>
                <a:cubicBezTo>
                  <a:pt x="28463" y="18644"/>
                  <a:pt x="29554" y="17661"/>
                  <a:pt x="30722" y="17590"/>
                </a:cubicBezTo>
                <a:close/>
                <a:moveTo>
                  <a:pt x="43865" y="12164"/>
                </a:moveTo>
                <a:cubicBezTo>
                  <a:pt x="44198" y="12256"/>
                  <a:pt x="44531" y="12349"/>
                  <a:pt x="44845" y="12460"/>
                </a:cubicBezTo>
                <a:cubicBezTo>
                  <a:pt x="49075" y="13770"/>
                  <a:pt x="53137" y="15866"/>
                  <a:pt x="56581" y="18711"/>
                </a:cubicBezTo>
                <a:cubicBezTo>
                  <a:pt x="57123" y="19460"/>
                  <a:pt x="57647" y="20227"/>
                  <a:pt x="58134" y="20995"/>
                </a:cubicBezTo>
                <a:cubicBezTo>
                  <a:pt x="58939" y="22211"/>
                  <a:pt x="59669" y="23484"/>
                  <a:pt x="60343" y="24794"/>
                </a:cubicBezTo>
                <a:cubicBezTo>
                  <a:pt x="59096" y="24467"/>
                  <a:pt x="57799" y="24309"/>
                  <a:pt x="56497" y="24309"/>
                </a:cubicBezTo>
                <a:cubicBezTo>
                  <a:pt x="55863" y="24309"/>
                  <a:pt x="55228" y="24346"/>
                  <a:pt x="54597" y="24420"/>
                </a:cubicBezTo>
                <a:cubicBezTo>
                  <a:pt x="53062" y="23521"/>
                  <a:pt x="51396" y="22810"/>
                  <a:pt x="49674" y="22286"/>
                </a:cubicBezTo>
                <a:cubicBezTo>
                  <a:pt x="49730" y="20976"/>
                  <a:pt x="49543" y="19628"/>
                  <a:pt x="49094" y="18281"/>
                </a:cubicBezTo>
                <a:cubicBezTo>
                  <a:pt x="48626" y="16933"/>
                  <a:pt x="47915" y="15698"/>
                  <a:pt x="46960" y="14612"/>
                </a:cubicBezTo>
                <a:cubicBezTo>
                  <a:pt x="46099" y="13620"/>
                  <a:pt x="44976" y="12909"/>
                  <a:pt x="43891" y="12179"/>
                </a:cubicBezTo>
                <a:cubicBezTo>
                  <a:pt x="43877" y="12179"/>
                  <a:pt x="43873" y="12169"/>
                  <a:pt x="43865" y="12164"/>
                </a:cubicBezTo>
                <a:close/>
                <a:moveTo>
                  <a:pt x="27270" y="26160"/>
                </a:moveTo>
                <a:lnTo>
                  <a:pt x="27270" y="26160"/>
                </a:lnTo>
                <a:cubicBezTo>
                  <a:pt x="27196" y="26441"/>
                  <a:pt x="27139" y="26722"/>
                  <a:pt x="27065" y="27003"/>
                </a:cubicBezTo>
                <a:cubicBezTo>
                  <a:pt x="26990" y="26759"/>
                  <a:pt x="26896" y="26535"/>
                  <a:pt x="26840" y="26291"/>
                </a:cubicBezTo>
                <a:cubicBezTo>
                  <a:pt x="26971" y="26254"/>
                  <a:pt x="27121" y="26198"/>
                  <a:pt x="27270" y="26160"/>
                </a:cubicBezTo>
                <a:close/>
                <a:moveTo>
                  <a:pt x="41327" y="25599"/>
                </a:moveTo>
                <a:lnTo>
                  <a:pt x="41327" y="25599"/>
                </a:lnTo>
                <a:cubicBezTo>
                  <a:pt x="42861" y="25842"/>
                  <a:pt x="44396" y="26198"/>
                  <a:pt x="45856" y="26722"/>
                </a:cubicBezTo>
                <a:cubicBezTo>
                  <a:pt x="45725" y="26946"/>
                  <a:pt x="45594" y="27152"/>
                  <a:pt x="45444" y="27358"/>
                </a:cubicBezTo>
                <a:cubicBezTo>
                  <a:pt x="44153" y="26610"/>
                  <a:pt x="42768" y="26011"/>
                  <a:pt x="41327" y="25599"/>
                </a:cubicBezTo>
                <a:close/>
                <a:moveTo>
                  <a:pt x="52488" y="3826"/>
                </a:moveTo>
                <a:cubicBezTo>
                  <a:pt x="54117" y="3826"/>
                  <a:pt x="55737" y="4233"/>
                  <a:pt x="57217" y="4955"/>
                </a:cubicBezTo>
                <a:cubicBezTo>
                  <a:pt x="59781" y="6227"/>
                  <a:pt x="61840" y="8099"/>
                  <a:pt x="63655" y="10326"/>
                </a:cubicBezTo>
                <a:cubicBezTo>
                  <a:pt x="66837" y="14219"/>
                  <a:pt x="68915" y="19254"/>
                  <a:pt x="70056" y="24270"/>
                </a:cubicBezTo>
                <a:cubicBezTo>
                  <a:pt x="70000" y="24569"/>
                  <a:pt x="69925" y="24850"/>
                  <a:pt x="69832" y="25150"/>
                </a:cubicBezTo>
                <a:cubicBezTo>
                  <a:pt x="69364" y="26722"/>
                  <a:pt x="68690" y="28219"/>
                  <a:pt x="67829" y="29604"/>
                </a:cubicBezTo>
                <a:cubicBezTo>
                  <a:pt x="67492" y="29211"/>
                  <a:pt x="67155" y="28837"/>
                  <a:pt x="66781" y="28481"/>
                </a:cubicBezTo>
                <a:cubicBezTo>
                  <a:pt x="66556" y="27733"/>
                  <a:pt x="66294" y="26984"/>
                  <a:pt x="65976" y="26273"/>
                </a:cubicBezTo>
                <a:cubicBezTo>
                  <a:pt x="64554" y="22941"/>
                  <a:pt x="62345" y="20059"/>
                  <a:pt x="59687" y="17607"/>
                </a:cubicBezTo>
                <a:cubicBezTo>
                  <a:pt x="58752" y="16278"/>
                  <a:pt x="57741" y="14987"/>
                  <a:pt x="56693" y="13751"/>
                </a:cubicBezTo>
                <a:cubicBezTo>
                  <a:pt x="54540" y="11225"/>
                  <a:pt x="52051" y="8922"/>
                  <a:pt x="49187" y="7219"/>
                </a:cubicBezTo>
                <a:cubicBezTo>
                  <a:pt x="48289" y="6676"/>
                  <a:pt x="47353" y="6227"/>
                  <a:pt x="46399" y="5816"/>
                </a:cubicBezTo>
                <a:cubicBezTo>
                  <a:pt x="47540" y="5104"/>
                  <a:pt x="48738" y="4505"/>
                  <a:pt x="50030" y="4150"/>
                </a:cubicBezTo>
                <a:cubicBezTo>
                  <a:pt x="50840" y="3930"/>
                  <a:pt x="51665" y="3826"/>
                  <a:pt x="52488" y="3826"/>
                </a:cubicBezTo>
                <a:close/>
                <a:moveTo>
                  <a:pt x="24594" y="27040"/>
                </a:moveTo>
                <a:cubicBezTo>
                  <a:pt x="24837" y="27864"/>
                  <a:pt x="25174" y="28650"/>
                  <a:pt x="25605" y="29398"/>
                </a:cubicBezTo>
                <a:cubicBezTo>
                  <a:pt x="25418" y="29567"/>
                  <a:pt x="25212" y="29735"/>
                  <a:pt x="25024" y="29904"/>
                </a:cubicBezTo>
                <a:cubicBezTo>
                  <a:pt x="24482" y="30428"/>
                  <a:pt x="23958" y="30970"/>
                  <a:pt x="23471" y="31551"/>
                </a:cubicBezTo>
                <a:cubicBezTo>
                  <a:pt x="23321" y="31532"/>
                  <a:pt x="23172" y="31495"/>
                  <a:pt x="23022" y="31476"/>
                </a:cubicBezTo>
                <a:cubicBezTo>
                  <a:pt x="22872" y="31457"/>
                  <a:pt x="22741" y="31438"/>
                  <a:pt x="22591" y="31420"/>
                </a:cubicBezTo>
                <a:cubicBezTo>
                  <a:pt x="23059" y="30016"/>
                  <a:pt x="23546" y="28631"/>
                  <a:pt x="24089" y="27265"/>
                </a:cubicBezTo>
                <a:lnTo>
                  <a:pt x="24089" y="27246"/>
                </a:lnTo>
                <a:cubicBezTo>
                  <a:pt x="24257" y="27190"/>
                  <a:pt x="24426" y="27115"/>
                  <a:pt x="24594" y="27040"/>
                </a:cubicBezTo>
                <a:close/>
                <a:moveTo>
                  <a:pt x="33222" y="28425"/>
                </a:moveTo>
                <a:lnTo>
                  <a:pt x="33222" y="28425"/>
                </a:lnTo>
                <a:cubicBezTo>
                  <a:pt x="32923" y="29361"/>
                  <a:pt x="32549" y="30297"/>
                  <a:pt x="32081" y="31158"/>
                </a:cubicBezTo>
                <a:cubicBezTo>
                  <a:pt x="31987" y="31326"/>
                  <a:pt x="31893" y="31476"/>
                  <a:pt x="31800" y="31644"/>
                </a:cubicBezTo>
                <a:cubicBezTo>
                  <a:pt x="31107" y="31364"/>
                  <a:pt x="30434" y="31008"/>
                  <a:pt x="29835" y="30559"/>
                </a:cubicBezTo>
                <a:cubicBezTo>
                  <a:pt x="29835" y="30372"/>
                  <a:pt x="29853" y="30184"/>
                  <a:pt x="29872" y="29979"/>
                </a:cubicBezTo>
                <a:cubicBezTo>
                  <a:pt x="29966" y="29904"/>
                  <a:pt x="30041" y="29829"/>
                  <a:pt x="30134" y="29754"/>
                </a:cubicBezTo>
                <a:cubicBezTo>
                  <a:pt x="31107" y="29192"/>
                  <a:pt x="32137" y="28743"/>
                  <a:pt x="33222" y="28425"/>
                </a:cubicBezTo>
                <a:close/>
                <a:moveTo>
                  <a:pt x="20270" y="29380"/>
                </a:moveTo>
                <a:lnTo>
                  <a:pt x="20270" y="29380"/>
                </a:lnTo>
                <a:cubicBezTo>
                  <a:pt x="20027" y="30091"/>
                  <a:pt x="19803" y="30802"/>
                  <a:pt x="19578" y="31495"/>
                </a:cubicBezTo>
                <a:cubicBezTo>
                  <a:pt x="18848" y="31607"/>
                  <a:pt x="18137" y="31794"/>
                  <a:pt x="17426" y="32037"/>
                </a:cubicBezTo>
                <a:cubicBezTo>
                  <a:pt x="17856" y="31513"/>
                  <a:pt x="18324" y="31027"/>
                  <a:pt x="18829" y="30559"/>
                </a:cubicBezTo>
                <a:cubicBezTo>
                  <a:pt x="19279" y="30147"/>
                  <a:pt x="19765" y="29754"/>
                  <a:pt x="20270" y="29380"/>
                </a:cubicBezTo>
                <a:close/>
                <a:moveTo>
                  <a:pt x="37097" y="27826"/>
                </a:moveTo>
                <a:cubicBezTo>
                  <a:pt x="39324" y="27826"/>
                  <a:pt x="41532" y="28425"/>
                  <a:pt x="43535" y="29473"/>
                </a:cubicBezTo>
                <a:cubicBezTo>
                  <a:pt x="43385" y="29604"/>
                  <a:pt x="43217" y="29735"/>
                  <a:pt x="43067" y="29866"/>
                </a:cubicBezTo>
                <a:cubicBezTo>
                  <a:pt x="41020" y="31460"/>
                  <a:pt x="38322" y="32349"/>
                  <a:pt x="35678" y="32349"/>
                </a:cubicBezTo>
                <a:cubicBezTo>
                  <a:pt x="35155" y="32349"/>
                  <a:pt x="34634" y="32314"/>
                  <a:pt x="34121" y="32243"/>
                </a:cubicBezTo>
                <a:cubicBezTo>
                  <a:pt x="34851" y="30877"/>
                  <a:pt x="35393" y="29417"/>
                  <a:pt x="35730" y="27901"/>
                </a:cubicBezTo>
                <a:cubicBezTo>
                  <a:pt x="36180" y="27845"/>
                  <a:pt x="36647" y="27826"/>
                  <a:pt x="37097" y="27826"/>
                </a:cubicBezTo>
                <a:close/>
                <a:moveTo>
                  <a:pt x="37114" y="7311"/>
                </a:moveTo>
                <a:cubicBezTo>
                  <a:pt x="37658" y="7311"/>
                  <a:pt x="38202" y="7330"/>
                  <a:pt x="38744" y="7369"/>
                </a:cubicBezTo>
                <a:cubicBezTo>
                  <a:pt x="38650" y="7556"/>
                  <a:pt x="38575" y="7762"/>
                  <a:pt x="38519" y="7949"/>
                </a:cubicBezTo>
                <a:cubicBezTo>
                  <a:pt x="38332" y="8136"/>
                  <a:pt x="38145" y="8305"/>
                  <a:pt x="37976" y="8473"/>
                </a:cubicBezTo>
                <a:cubicBezTo>
                  <a:pt x="37471" y="8492"/>
                  <a:pt x="36966" y="8511"/>
                  <a:pt x="36479" y="8586"/>
                </a:cubicBezTo>
                <a:cubicBezTo>
                  <a:pt x="33110" y="9016"/>
                  <a:pt x="30228" y="10701"/>
                  <a:pt x="28113" y="13340"/>
                </a:cubicBezTo>
                <a:cubicBezTo>
                  <a:pt x="26016" y="15960"/>
                  <a:pt x="24557" y="19029"/>
                  <a:pt x="23190" y="22080"/>
                </a:cubicBezTo>
                <a:cubicBezTo>
                  <a:pt x="22722" y="23091"/>
                  <a:pt x="22292" y="24120"/>
                  <a:pt x="21880" y="25150"/>
                </a:cubicBezTo>
                <a:cubicBezTo>
                  <a:pt x="20270" y="25917"/>
                  <a:pt x="18754" y="26853"/>
                  <a:pt x="17388" y="27995"/>
                </a:cubicBezTo>
                <a:cubicBezTo>
                  <a:pt x="15816" y="29286"/>
                  <a:pt x="14375" y="30989"/>
                  <a:pt x="13345" y="32898"/>
                </a:cubicBezTo>
                <a:cubicBezTo>
                  <a:pt x="12222" y="31195"/>
                  <a:pt x="11773" y="29192"/>
                  <a:pt x="11904" y="27096"/>
                </a:cubicBezTo>
                <a:cubicBezTo>
                  <a:pt x="12222" y="21706"/>
                  <a:pt x="15779" y="15604"/>
                  <a:pt x="21319" y="14275"/>
                </a:cubicBezTo>
                <a:cubicBezTo>
                  <a:pt x="22329" y="14032"/>
                  <a:pt x="22292" y="12853"/>
                  <a:pt x="21674" y="12329"/>
                </a:cubicBezTo>
                <a:cubicBezTo>
                  <a:pt x="23639" y="10981"/>
                  <a:pt x="25754" y="9840"/>
                  <a:pt x="28000" y="9016"/>
                </a:cubicBezTo>
                <a:lnTo>
                  <a:pt x="28000" y="8997"/>
                </a:lnTo>
                <a:cubicBezTo>
                  <a:pt x="30914" y="7931"/>
                  <a:pt x="34017" y="7311"/>
                  <a:pt x="37114" y="7311"/>
                </a:cubicBezTo>
                <a:close/>
                <a:moveTo>
                  <a:pt x="29760" y="33291"/>
                </a:moveTo>
                <a:lnTo>
                  <a:pt x="29760" y="33291"/>
                </a:lnTo>
                <a:cubicBezTo>
                  <a:pt x="29966" y="33404"/>
                  <a:pt x="30172" y="33516"/>
                  <a:pt x="30396" y="33610"/>
                </a:cubicBezTo>
                <a:cubicBezTo>
                  <a:pt x="30228" y="33797"/>
                  <a:pt x="30059" y="33984"/>
                  <a:pt x="29891" y="34152"/>
                </a:cubicBezTo>
                <a:cubicBezTo>
                  <a:pt x="29853" y="34134"/>
                  <a:pt x="29816" y="34115"/>
                  <a:pt x="29778" y="34096"/>
                </a:cubicBezTo>
                <a:cubicBezTo>
                  <a:pt x="29778" y="34059"/>
                  <a:pt x="29778" y="34040"/>
                  <a:pt x="29778" y="34021"/>
                </a:cubicBezTo>
                <a:cubicBezTo>
                  <a:pt x="29760" y="33778"/>
                  <a:pt x="29760" y="33535"/>
                  <a:pt x="29760" y="33291"/>
                </a:cubicBezTo>
                <a:close/>
                <a:moveTo>
                  <a:pt x="70917" y="29567"/>
                </a:moveTo>
                <a:cubicBezTo>
                  <a:pt x="71086" y="31345"/>
                  <a:pt x="71105" y="33123"/>
                  <a:pt x="71030" y="34882"/>
                </a:cubicBezTo>
                <a:lnTo>
                  <a:pt x="71030" y="34901"/>
                </a:lnTo>
                <a:cubicBezTo>
                  <a:pt x="70599" y="33872"/>
                  <a:pt x="70113" y="32880"/>
                  <a:pt x="69532" y="31944"/>
                </a:cubicBezTo>
                <a:cubicBezTo>
                  <a:pt x="70038" y="31176"/>
                  <a:pt x="70506" y="30390"/>
                  <a:pt x="70917" y="29567"/>
                </a:cubicBezTo>
                <a:close/>
                <a:moveTo>
                  <a:pt x="58246" y="27208"/>
                </a:moveTo>
                <a:cubicBezTo>
                  <a:pt x="59051" y="27339"/>
                  <a:pt x="59931" y="27545"/>
                  <a:pt x="60754" y="27826"/>
                </a:cubicBezTo>
                <a:cubicBezTo>
                  <a:pt x="61147" y="27976"/>
                  <a:pt x="61559" y="28163"/>
                  <a:pt x="61952" y="28350"/>
                </a:cubicBezTo>
                <a:cubicBezTo>
                  <a:pt x="62720" y="30353"/>
                  <a:pt x="63281" y="32412"/>
                  <a:pt x="63580" y="34508"/>
                </a:cubicBezTo>
                <a:cubicBezTo>
                  <a:pt x="63356" y="34695"/>
                  <a:pt x="63131" y="34882"/>
                  <a:pt x="62888" y="35051"/>
                </a:cubicBezTo>
                <a:cubicBezTo>
                  <a:pt x="62177" y="32580"/>
                  <a:pt x="60941" y="30259"/>
                  <a:pt x="59276" y="28313"/>
                </a:cubicBezTo>
                <a:cubicBezTo>
                  <a:pt x="58958" y="27920"/>
                  <a:pt x="58602" y="27564"/>
                  <a:pt x="58246" y="27208"/>
                </a:cubicBezTo>
                <a:close/>
                <a:moveTo>
                  <a:pt x="18754" y="34190"/>
                </a:moveTo>
                <a:cubicBezTo>
                  <a:pt x="18530" y="34995"/>
                  <a:pt x="18324" y="35781"/>
                  <a:pt x="18118" y="36567"/>
                </a:cubicBezTo>
                <a:cubicBezTo>
                  <a:pt x="17369" y="36286"/>
                  <a:pt x="16658" y="35930"/>
                  <a:pt x="16003" y="35481"/>
                </a:cubicBezTo>
                <a:cubicBezTo>
                  <a:pt x="16845" y="34920"/>
                  <a:pt x="17781" y="34489"/>
                  <a:pt x="18754" y="34190"/>
                </a:cubicBezTo>
                <a:close/>
                <a:moveTo>
                  <a:pt x="26222" y="34845"/>
                </a:moveTo>
                <a:cubicBezTo>
                  <a:pt x="26335" y="34882"/>
                  <a:pt x="26428" y="34938"/>
                  <a:pt x="26541" y="34995"/>
                </a:cubicBezTo>
                <a:cubicBezTo>
                  <a:pt x="26578" y="35481"/>
                  <a:pt x="26653" y="35968"/>
                  <a:pt x="26709" y="36454"/>
                </a:cubicBezTo>
                <a:cubicBezTo>
                  <a:pt x="26278" y="36679"/>
                  <a:pt x="25829" y="36847"/>
                  <a:pt x="25361" y="36978"/>
                </a:cubicBezTo>
                <a:cubicBezTo>
                  <a:pt x="25380" y="36941"/>
                  <a:pt x="25380" y="36885"/>
                  <a:pt x="25399" y="36847"/>
                </a:cubicBezTo>
                <a:cubicBezTo>
                  <a:pt x="25492" y="36529"/>
                  <a:pt x="25605" y="36230"/>
                  <a:pt x="25736" y="35912"/>
                </a:cubicBezTo>
                <a:cubicBezTo>
                  <a:pt x="25754" y="35837"/>
                  <a:pt x="25792" y="35743"/>
                  <a:pt x="25829" y="35668"/>
                </a:cubicBezTo>
                <a:lnTo>
                  <a:pt x="25829" y="35668"/>
                </a:lnTo>
                <a:cubicBezTo>
                  <a:pt x="25826" y="35674"/>
                  <a:pt x="25825" y="35677"/>
                  <a:pt x="25825" y="35677"/>
                </a:cubicBezTo>
                <a:cubicBezTo>
                  <a:pt x="25822" y="35677"/>
                  <a:pt x="25999" y="35290"/>
                  <a:pt x="26016" y="35238"/>
                </a:cubicBezTo>
                <a:cubicBezTo>
                  <a:pt x="26073" y="35107"/>
                  <a:pt x="26147" y="34976"/>
                  <a:pt x="26222" y="34845"/>
                </a:cubicBezTo>
                <a:close/>
                <a:moveTo>
                  <a:pt x="53174" y="27564"/>
                </a:moveTo>
                <a:cubicBezTo>
                  <a:pt x="56506" y="29604"/>
                  <a:pt x="59145" y="32692"/>
                  <a:pt x="60212" y="36623"/>
                </a:cubicBezTo>
                <a:cubicBezTo>
                  <a:pt x="60230" y="36660"/>
                  <a:pt x="60249" y="36716"/>
                  <a:pt x="60249" y="36773"/>
                </a:cubicBezTo>
                <a:cubicBezTo>
                  <a:pt x="60249" y="36791"/>
                  <a:pt x="60249" y="36791"/>
                  <a:pt x="60230" y="36791"/>
                </a:cubicBezTo>
                <a:cubicBezTo>
                  <a:pt x="59556" y="37166"/>
                  <a:pt x="58845" y="37503"/>
                  <a:pt x="58115" y="37783"/>
                </a:cubicBezTo>
                <a:cubicBezTo>
                  <a:pt x="58003" y="36043"/>
                  <a:pt x="57498" y="34302"/>
                  <a:pt x="56768" y="32767"/>
                </a:cubicBezTo>
                <a:cubicBezTo>
                  <a:pt x="55813" y="30783"/>
                  <a:pt x="54428" y="29099"/>
                  <a:pt x="52762" y="27695"/>
                </a:cubicBezTo>
                <a:cubicBezTo>
                  <a:pt x="52912" y="27658"/>
                  <a:pt x="53043" y="27602"/>
                  <a:pt x="53174" y="27564"/>
                </a:cubicBezTo>
                <a:close/>
                <a:moveTo>
                  <a:pt x="47615" y="32487"/>
                </a:moveTo>
                <a:cubicBezTo>
                  <a:pt x="48308" y="33198"/>
                  <a:pt x="48963" y="33984"/>
                  <a:pt x="49506" y="34807"/>
                </a:cubicBezTo>
                <a:cubicBezTo>
                  <a:pt x="50329" y="36024"/>
                  <a:pt x="50984" y="37372"/>
                  <a:pt x="51433" y="38775"/>
                </a:cubicBezTo>
                <a:cubicBezTo>
                  <a:pt x="50928" y="38700"/>
                  <a:pt x="50423" y="38569"/>
                  <a:pt x="49899" y="38364"/>
                </a:cubicBezTo>
                <a:cubicBezTo>
                  <a:pt x="49075" y="38045"/>
                  <a:pt x="48233" y="37409"/>
                  <a:pt x="47765" y="36604"/>
                </a:cubicBezTo>
                <a:cubicBezTo>
                  <a:pt x="47091" y="35425"/>
                  <a:pt x="47129" y="34021"/>
                  <a:pt x="47503" y="32767"/>
                </a:cubicBezTo>
                <a:cubicBezTo>
                  <a:pt x="47540" y="32674"/>
                  <a:pt x="47578" y="32580"/>
                  <a:pt x="47615" y="32487"/>
                </a:cubicBezTo>
                <a:close/>
                <a:moveTo>
                  <a:pt x="50292" y="28949"/>
                </a:moveTo>
                <a:cubicBezTo>
                  <a:pt x="51789" y="30016"/>
                  <a:pt x="53099" y="31307"/>
                  <a:pt x="54054" y="32917"/>
                </a:cubicBezTo>
                <a:cubicBezTo>
                  <a:pt x="55083" y="34583"/>
                  <a:pt x="55738" y="36567"/>
                  <a:pt x="55738" y="38551"/>
                </a:cubicBezTo>
                <a:cubicBezTo>
                  <a:pt x="55195" y="38663"/>
                  <a:pt x="54653" y="38775"/>
                  <a:pt x="54129" y="38831"/>
                </a:cubicBezTo>
                <a:cubicBezTo>
                  <a:pt x="53923" y="37970"/>
                  <a:pt x="53661" y="37166"/>
                  <a:pt x="53324" y="36398"/>
                </a:cubicBezTo>
                <a:cubicBezTo>
                  <a:pt x="52351" y="34040"/>
                  <a:pt x="50872" y="31888"/>
                  <a:pt x="49019" y="30091"/>
                </a:cubicBezTo>
                <a:cubicBezTo>
                  <a:pt x="49075" y="30035"/>
                  <a:pt x="49131" y="29979"/>
                  <a:pt x="49187" y="29922"/>
                </a:cubicBezTo>
                <a:cubicBezTo>
                  <a:pt x="49524" y="29567"/>
                  <a:pt x="49899" y="29249"/>
                  <a:pt x="50292" y="28968"/>
                </a:cubicBezTo>
                <a:lnTo>
                  <a:pt x="50292" y="28949"/>
                </a:lnTo>
                <a:close/>
                <a:moveTo>
                  <a:pt x="63786" y="37746"/>
                </a:moveTo>
                <a:cubicBezTo>
                  <a:pt x="63786" y="38700"/>
                  <a:pt x="63711" y="39636"/>
                  <a:pt x="63580" y="40572"/>
                </a:cubicBezTo>
                <a:cubicBezTo>
                  <a:pt x="63618" y="39711"/>
                  <a:pt x="63580" y="38831"/>
                  <a:pt x="63487" y="37952"/>
                </a:cubicBezTo>
                <a:cubicBezTo>
                  <a:pt x="63580" y="37896"/>
                  <a:pt x="63693" y="37821"/>
                  <a:pt x="63786" y="37746"/>
                </a:cubicBezTo>
                <a:close/>
                <a:moveTo>
                  <a:pt x="30228" y="37334"/>
                </a:moveTo>
                <a:cubicBezTo>
                  <a:pt x="31538" y="38420"/>
                  <a:pt x="32698" y="39674"/>
                  <a:pt x="33634" y="40965"/>
                </a:cubicBezTo>
                <a:cubicBezTo>
                  <a:pt x="32923" y="41077"/>
                  <a:pt x="32193" y="41208"/>
                  <a:pt x="31500" y="41377"/>
                </a:cubicBezTo>
                <a:cubicBezTo>
                  <a:pt x="31482" y="41377"/>
                  <a:pt x="31463" y="41396"/>
                  <a:pt x="31463" y="41396"/>
                </a:cubicBezTo>
                <a:cubicBezTo>
                  <a:pt x="30958" y="40198"/>
                  <a:pt x="30583" y="38962"/>
                  <a:pt x="30284" y="37577"/>
                </a:cubicBezTo>
                <a:lnTo>
                  <a:pt x="30228" y="37334"/>
                </a:lnTo>
                <a:close/>
                <a:moveTo>
                  <a:pt x="55233" y="41433"/>
                </a:moveTo>
                <a:cubicBezTo>
                  <a:pt x="55064" y="41920"/>
                  <a:pt x="54840" y="42388"/>
                  <a:pt x="54597" y="42818"/>
                </a:cubicBezTo>
                <a:cubicBezTo>
                  <a:pt x="54597" y="42388"/>
                  <a:pt x="54578" y="41957"/>
                  <a:pt x="54540" y="41527"/>
                </a:cubicBezTo>
                <a:cubicBezTo>
                  <a:pt x="54784" y="41508"/>
                  <a:pt x="55008" y="41470"/>
                  <a:pt x="55233" y="41433"/>
                </a:cubicBezTo>
                <a:close/>
                <a:moveTo>
                  <a:pt x="45014" y="31382"/>
                </a:moveTo>
                <a:cubicBezTo>
                  <a:pt x="44527" y="32749"/>
                  <a:pt x="44321" y="34208"/>
                  <a:pt x="44546" y="35650"/>
                </a:cubicBezTo>
                <a:cubicBezTo>
                  <a:pt x="44976" y="38644"/>
                  <a:pt x="47391" y="40722"/>
                  <a:pt x="50254" y="41358"/>
                </a:cubicBezTo>
                <a:cubicBezTo>
                  <a:pt x="50835" y="41489"/>
                  <a:pt x="51415" y="41564"/>
                  <a:pt x="51995" y="41601"/>
                </a:cubicBezTo>
                <a:cubicBezTo>
                  <a:pt x="51995" y="41601"/>
                  <a:pt x="51995" y="41620"/>
                  <a:pt x="51995" y="41620"/>
                </a:cubicBezTo>
                <a:cubicBezTo>
                  <a:pt x="52032" y="42163"/>
                  <a:pt x="52051" y="42706"/>
                  <a:pt x="52014" y="43267"/>
                </a:cubicBezTo>
                <a:cubicBezTo>
                  <a:pt x="50741" y="42462"/>
                  <a:pt x="49319" y="41864"/>
                  <a:pt x="47877" y="41452"/>
                </a:cubicBezTo>
                <a:cubicBezTo>
                  <a:pt x="45409" y="40734"/>
                  <a:pt x="42794" y="40475"/>
                  <a:pt x="40215" y="40475"/>
                </a:cubicBezTo>
                <a:cubicBezTo>
                  <a:pt x="40037" y="40475"/>
                  <a:pt x="39858" y="40476"/>
                  <a:pt x="39680" y="40478"/>
                </a:cubicBezTo>
                <a:cubicBezTo>
                  <a:pt x="38538" y="40478"/>
                  <a:pt x="37396" y="40535"/>
                  <a:pt x="36236" y="40647"/>
                </a:cubicBezTo>
                <a:cubicBezTo>
                  <a:pt x="35038" y="38719"/>
                  <a:pt x="33503" y="36997"/>
                  <a:pt x="31837" y="35612"/>
                </a:cubicBezTo>
                <a:cubicBezTo>
                  <a:pt x="31800" y="35593"/>
                  <a:pt x="31762" y="35556"/>
                  <a:pt x="31744" y="35537"/>
                </a:cubicBezTo>
                <a:cubicBezTo>
                  <a:pt x="32081" y="35163"/>
                  <a:pt x="32399" y="34789"/>
                  <a:pt x="32698" y="34396"/>
                </a:cubicBezTo>
                <a:cubicBezTo>
                  <a:pt x="33714" y="34633"/>
                  <a:pt x="34762" y="34749"/>
                  <a:pt x="35814" y="34749"/>
                </a:cubicBezTo>
                <a:cubicBezTo>
                  <a:pt x="38249" y="34749"/>
                  <a:pt x="40700" y="34125"/>
                  <a:pt x="42805" y="32936"/>
                </a:cubicBezTo>
                <a:cubicBezTo>
                  <a:pt x="43591" y="32487"/>
                  <a:pt x="44340" y="31962"/>
                  <a:pt x="45014" y="31382"/>
                </a:cubicBezTo>
                <a:close/>
                <a:moveTo>
                  <a:pt x="14805" y="37409"/>
                </a:moveTo>
                <a:cubicBezTo>
                  <a:pt x="15161" y="37652"/>
                  <a:pt x="15535" y="37877"/>
                  <a:pt x="15928" y="38083"/>
                </a:cubicBezTo>
                <a:cubicBezTo>
                  <a:pt x="16471" y="38364"/>
                  <a:pt x="17033" y="38607"/>
                  <a:pt x="17613" y="38813"/>
                </a:cubicBezTo>
                <a:cubicBezTo>
                  <a:pt x="17313" y="40198"/>
                  <a:pt x="17089" y="41601"/>
                  <a:pt x="16958" y="43005"/>
                </a:cubicBezTo>
                <a:cubicBezTo>
                  <a:pt x="16939" y="43230"/>
                  <a:pt x="16920" y="43473"/>
                  <a:pt x="16902" y="43716"/>
                </a:cubicBezTo>
                <a:cubicBezTo>
                  <a:pt x="16452" y="43436"/>
                  <a:pt x="16059" y="43118"/>
                  <a:pt x="15741" y="42706"/>
                </a:cubicBezTo>
                <a:cubicBezTo>
                  <a:pt x="15180" y="41995"/>
                  <a:pt x="14768" y="40778"/>
                  <a:pt x="14693" y="39861"/>
                </a:cubicBezTo>
                <a:cubicBezTo>
                  <a:pt x="14618" y="38981"/>
                  <a:pt x="14656" y="38214"/>
                  <a:pt x="14805" y="37409"/>
                </a:cubicBezTo>
                <a:close/>
                <a:moveTo>
                  <a:pt x="27139" y="38757"/>
                </a:moveTo>
                <a:cubicBezTo>
                  <a:pt x="27439" y="40011"/>
                  <a:pt x="27813" y="41246"/>
                  <a:pt x="28300" y="42425"/>
                </a:cubicBezTo>
                <a:cubicBezTo>
                  <a:pt x="27327" y="42855"/>
                  <a:pt x="26428" y="43380"/>
                  <a:pt x="25623" y="44016"/>
                </a:cubicBezTo>
                <a:cubicBezTo>
                  <a:pt x="25361" y="44166"/>
                  <a:pt x="25099" y="44315"/>
                  <a:pt x="24856" y="44484"/>
                </a:cubicBezTo>
                <a:cubicBezTo>
                  <a:pt x="24837" y="44446"/>
                  <a:pt x="24837" y="44409"/>
                  <a:pt x="24837" y="44372"/>
                </a:cubicBezTo>
                <a:cubicBezTo>
                  <a:pt x="24824" y="44290"/>
                  <a:pt x="24810" y="44208"/>
                  <a:pt x="24796" y="44133"/>
                </a:cubicBezTo>
                <a:lnTo>
                  <a:pt x="24796" y="44133"/>
                </a:lnTo>
                <a:cubicBezTo>
                  <a:pt x="24785" y="44044"/>
                  <a:pt x="24762" y="43868"/>
                  <a:pt x="24762" y="43847"/>
                </a:cubicBezTo>
                <a:cubicBezTo>
                  <a:pt x="24688" y="43230"/>
                  <a:pt x="24650" y="42612"/>
                  <a:pt x="24650" y="42013"/>
                </a:cubicBezTo>
                <a:cubicBezTo>
                  <a:pt x="24631" y="41396"/>
                  <a:pt x="24650" y="40778"/>
                  <a:pt x="24706" y="40160"/>
                </a:cubicBezTo>
                <a:cubicBezTo>
                  <a:pt x="24725" y="39992"/>
                  <a:pt x="24744" y="39823"/>
                  <a:pt x="24762" y="39655"/>
                </a:cubicBezTo>
                <a:cubicBezTo>
                  <a:pt x="24762" y="39636"/>
                  <a:pt x="24762" y="39636"/>
                  <a:pt x="24762" y="39618"/>
                </a:cubicBezTo>
                <a:cubicBezTo>
                  <a:pt x="24781" y="39561"/>
                  <a:pt x="24781" y="39505"/>
                  <a:pt x="24800" y="39430"/>
                </a:cubicBezTo>
                <a:lnTo>
                  <a:pt x="24800" y="39449"/>
                </a:lnTo>
                <a:cubicBezTo>
                  <a:pt x="25605" y="39299"/>
                  <a:pt x="26391" y="39056"/>
                  <a:pt x="27139" y="38757"/>
                </a:cubicBezTo>
                <a:close/>
                <a:moveTo>
                  <a:pt x="41420" y="43660"/>
                </a:moveTo>
                <a:cubicBezTo>
                  <a:pt x="44677" y="43679"/>
                  <a:pt x="48401" y="44222"/>
                  <a:pt x="51134" y="46093"/>
                </a:cubicBezTo>
                <a:cubicBezTo>
                  <a:pt x="50113" y="46593"/>
                  <a:pt x="48948" y="46914"/>
                  <a:pt x="47806" y="46914"/>
                </a:cubicBezTo>
                <a:cubicBezTo>
                  <a:pt x="47021" y="46914"/>
                  <a:pt x="46247" y="46762"/>
                  <a:pt x="45538" y="46412"/>
                </a:cubicBezTo>
                <a:cubicBezTo>
                  <a:pt x="45482" y="46393"/>
                  <a:pt x="45425" y="46393"/>
                  <a:pt x="45388" y="46393"/>
                </a:cubicBezTo>
                <a:cubicBezTo>
                  <a:pt x="44770" y="45888"/>
                  <a:pt x="44115" y="45420"/>
                  <a:pt x="43423" y="45027"/>
                </a:cubicBezTo>
                <a:cubicBezTo>
                  <a:pt x="42581" y="44503"/>
                  <a:pt x="41663" y="44053"/>
                  <a:pt x="40709" y="43660"/>
                </a:cubicBezTo>
                <a:close/>
                <a:moveTo>
                  <a:pt x="10051" y="24382"/>
                </a:moveTo>
                <a:lnTo>
                  <a:pt x="10051" y="24382"/>
                </a:lnTo>
                <a:cubicBezTo>
                  <a:pt x="9359" y="27358"/>
                  <a:pt x="9434" y="30540"/>
                  <a:pt x="10912" y="33273"/>
                </a:cubicBezTo>
                <a:cubicBezTo>
                  <a:pt x="11287" y="33984"/>
                  <a:pt x="11754" y="34639"/>
                  <a:pt x="12279" y="35238"/>
                </a:cubicBezTo>
                <a:cubicBezTo>
                  <a:pt x="8685" y="38569"/>
                  <a:pt x="6252" y="43286"/>
                  <a:pt x="5372" y="48115"/>
                </a:cubicBezTo>
                <a:cubicBezTo>
                  <a:pt x="4904" y="46767"/>
                  <a:pt x="4530" y="45345"/>
                  <a:pt x="4287" y="43829"/>
                </a:cubicBezTo>
                <a:cubicBezTo>
                  <a:pt x="4212" y="43380"/>
                  <a:pt x="4137" y="42781"/>
                  <a:pt x="4099" y="42069"/>
                </a:cubicBezTo>
                <a:cubicBezTo>
                  <a:pt x="4062" y="41321"/>
                  <a:pt x="4043" y="40553"/>
                  <a:pt x="4081" y="39805"/>
                </a:cubicBezTo>
                <a:cubicBezTo>
                  <a:pt x="4137" y="38251"/>
                  <a:pt x="4361" y="36960"/>
                  <a:pt x="4755" y="35425"/>
                </a:cubicBezTo>
                <a:cubicBezTo>
                  <a:pt x="5765" y="31532"/>
                  <a:pt x="7712" y="27789"/>
                  <a:pt x="10051" y="24382"/>
                </a:cubicBezTo>
                <a:close/>
                <a:moveTo>
                  <a:pt x="33488" y="44762"/>
                </a:moveTo>
                <a:cubicBezTo>
                  <a:pt x="34257" y="44762"/>
                  <a:pt x="35012" y="44832"/>
                  <a:pt x="35768" y="44933"/>
                </a:cubicBezTo>
                <a:cubicBezTo>
                  <a:pt x="36198" y="46112"/>
                  <a:pt x="36442" y="47310"/>
                  <a:pt x="36479" y="48564"/>
                </a:cubicBezTo>
                <a:cubicBezTo>
                  <a:pt x="35244" y="47478"/>
                  <a:pt x="34121" y="46131"/>
                  <a:pt x="33241" y="44765"/>
                </a:cubicBezTo>
                <a:lnTo>
                  <a:pt x="33222" y="44765"/>
                </a:lnTo>
                <a:cubicBezTo>
                  <a:pt x="33311" y="44763"/>
                  <a:pt x="33400" y="44762"/>
                  <a:pt x="33488" y="44762"/>
                </a:cubicBezTo>
                <a:close/>
                <a:moveTo>
                  <a:pt x="60661" y="39618"/>
                </a:moveTo>
                <a:lnTo>
                  <a:pt x="60661" y="39618"/>
                </a:lnTo>
                <a:cubicBezTo>
                  <a:pt x="60717" y="41227"/>
                  <a:pt x="60455" y="42837"/>
                  <a:pt x="59818" y="44390"/>
                </a:cubicBezTo>
                <a:cubicBezTo>
                  <a:pt x="59800" y="44428"/>
                  <a:pt x="59800" y="44465"/>
                  <a:pt x="59781" y="44484"/>
                </a:cubicBezTo>
                <a:cubicBezTo>
                  <a:pt x="59781" y="44503"/>
                  <a:pt x="59762" y="44540"/>
                  <a:pt x="59744" y="44596"/>
                </a:cubicBezTo>
                <a:cubicBezTo>
                  <a:pt x="59687" y="44690"/>
                  <a:pt x="59650" y="44783"/>
                  <a:pt x="59613" y="44877"/>
                </a:cubicBezTo>
                <a:cubicBezTo>
                  <a:pt x="59482" y="45139"/>
                  <a:pt x="59332" y="45420"/>
                  <a:pt x="59182" y="45663"/>
                </a:cubicBezTo>
                <a:cubicBezTo>
                  <a:pt x="59051" y="45888"/>
                  <a:pt x="58920" y="46093"/>
                  <a:pt x="58789" y="46299"/>
                </a:cubicBezTo>
                <a:cubicBezTo>
                  <a:pt x="58695" y="46430"/>
                  <a:pt x="58621" y="46561"/>
                  <a:pt x="58527" y="46674"/>
                </a:cubicBezTo>
                <a:cubicBezTo>
                  <a:pt x="58527" y="46674"/>
                  <a:pt x="58396" y="46861"/>
                  <a:pt x="58377" y="46898"/>
                </a:cubicBezTo>
                <a:cubicBezTo>
                  <a:pt x="57872" y="47516"/>
                  <a:pt x="57329" y="48115"/>
                  <a:pt x="56730" y="48639"/>
                </a:cubicBezTo>
                <a:cubicBezTo>
                  <a:pt x="56244" y="47535"/>
                  <a:pt x="55589" y="46505"/>
                  <a:pt x="54784" y="45588"/>
                </a:cubicBezTo>
                <a:cubicBezTo>
                  <a:pt x="56056" y="44521"/>
                  <a:pt x="57086" y="43155"/>
                  <a:pt x="57629" y="41601"/>
                </a:cubicBezTo>
                <a:cubicBezTo>
                  <a:pt x="57722" y="41339"/>
                  <a:pt x="57797" y="41059"/>
                  <a:pt x="57872" y="40778"/>
                </a:cubicBezTo>
                <a:cubicBezTo>
                  <a:pt x="58078" y="40703"/>
                  <a:pt x="58302" y="40628"/>
                  <a:pt x="58508" y="40553"/>
                </a:cubicBezTo>
                <a:cubicBezTo>
                  <a:pt x="59238" y="40273"/>
                  <a:pt x="59968" y="39954"/>
                  <a:pt x="60661" y="39618"/>
                </a:cubicBezTo>
                <a:close/>
                <a:moveTo>
                  <a:pt x="67792" y="34396"/>
                </a:moveTo>
                <a:lnTo>
                  <a:pt x="67792" y="34396"/>
                </a:lnTo>
                <a:cubicBezTo>
                  <a:pt x="68952" y="36567"/>
                  <a:pt x="69645" y="39000"/>
                  <a:pt x="70000" y="41470"/>
                </a:cubicBezTo>
                <a:cubicBezTo>
                  <a:pt x="69607" y="42724"/>
                  <a:pt x="69102" y="43960"/>
                  <a:pt x="68428" y="45101"/>
                </a:cubicBezTo>
                <a:cubicBezTo>
                  <a:pt x="67548" y="46524"/>
                  <a:pt x="66444" y="47722"/>
                  <a:pt x="65153" y="48714"/>
                </a:cubicBezTo>
                <a:cubicBezTo>
                  <a:pt x="65433" y="48003"/>
                  <a:pt x="65695" y="47310"/>
                  <a:pt x="65939" y="46599"/>
                </a:cubicBezTo>
                <a:cubicBezTo>
                  <a:pt x="67249" y="42706"/>
                  <a:pt x="67998" y="38513"/>
                  <a:pt x="67792" y="34396"/>
                </a:cubicBezTo>
                <a:close/>
                <a:moveTo>
                  <a:pt x="29816" y="45532"/>
                </a:moveTo>
                <a:cubicBezTo>
                  <a:pt x="30471" y="46674"/>
                  <a:pt x="31201" y="47759"/>
                  <a:pt x="32043" y="48751"/>
                </a:cubicBezTo>
                <a:cubicBezTo>
                  <a:pt x="30415" y="48283"/>
                  <a:pt x="28768" y="47797"/>
                  <a:pt x="27139" y="47291"/>
                </a:cubicBezTo>
                <a:cubicBezTo>
                  <a:pt x="27327" y="47104"/>
                  <a:pt x="27532" y="46917"/>
                  <a:pt x="27738" y="46749"/>
                </a:cubicBezTo>
                <a:cubicBezTo>
                  <a:pt x="27795" y="46692"/>
                  <a:pt x="27944" y="46599"/>
                  <a:pt x="27963" y="46580"/>
                </a:cubicBezTo>
                <a:cubicBezTo>
                  <a:pt x="28094" y="46486"/>
                  <a:pt x="28225" y="46393"/>
                  <a:pt x="28356" y="46318"/>
                </a:cubicBezTo>
                <a:cubicBezTo>
                  <a:pt x="28581" y="46168"/>
                  <a:pt x="28805" y="46037"/>
                  <a:pt x="29049" y="45906"/>
                </a:cubicBezTo>
                <a:cubicBezTo>
                  <a:pt x="29292" y="45775"/>
                  <a:pt x="29535" y="45663"/>
                  <a:pt x="29778" y="45551"/>
                </a:cubicBezTo>
                <a:cubicBezTo>
                  <a:pt x="29797" y="45551"/>
                  <a:pt x="29797" y="45551"/>
                  <a:pt x="29816" y="45532"/>
                </a:cubicBezTo>
                <a:close/>
                <a:moveTo>
                  <a:pt x="46586" y="47478"/>
                </a:moveTo>
                <a:lnTo>
                  <a:pt x="46586" y="47478"/>
                </a:lnTo>
                <a:cubicBezTo>
                  <a:pt x="47222" y="47703"/>
                  <a:pt x="47877" y="47834"/>
                  <a:pt x="48589" y="47871"/>
                </a:cubicBezTo>
                <a:cubicBezTo>
                  <a:pt x="48644" y="47873"/>
                  <a:pt x="48700" y="47874"/>
                  <a:pt x="48755" y="47874"/>
                </a:cubicBezTo>
                <a:cubicBezTo>
                  <a:pt x="49462" y="47874"/>
                  <a:pt x="50139" y="47764"/>
                  <a:pt x="50816" y="47591"/>
                </a:cubicBezTo>
                <a:lnTo>
                  <a:pt x="50816" y="47591"/>
                </a:lnTo>
                <a:cubicBezTo>
                  <a:pt x="50516" y="48115"/>
                  <a:pt x="50161" y="48620"/>
                  <a:pt x="49730" y="49051"/>
                </a:cubicBezTo>
                <a:cubicBezTo>
                  <a:pt x="49337" y="49444"/>
                  <a:pt x="48925" y="49762"/>
                  <a:pt x="48495" y="50024"/>
                </a:cubicBezTo>
                <a:cubicBezTo>
                  <a:pt x="47971" y="49088"/>
                  <a:pt x="47335" y="48246"/>
                  <a:pt x="46586" y="47478"/>
                </a:cubicBezTo>
                <a:close/>
                <a:moveTo>
                  <a:pt x="19859" y="48134"/>
                </a:moveTo>
                <a:cubicBezTo>
                  <a:pt x="19896" y="48134"/>
                  <a:pt x="19934" y="48152"/>
                  <a:pt x="19990" y="48171"/>
                </a:cubicBezTo>
                <a:cubicBezTo>
                  <a:pt x="20139" y="48732"/>
                  <a:pt x="20327" y="49294"/>
                  <a:pt x="20533" y="49855"/>
                </a:cubicBezTo>
                <a:cubicBezTo>
                  <a:pt x="20458" y="50024"/>
                  <a:pt x="20402" y="50174"/>
                  <a:pt x="20345" y="50342"/>
                </a:cubicBezTo>
                <a:cubicBezTo>
                  <a:pt x="20121" y="49631"/>
                  <a:pt x="19952" y="48882"/>
                  <a:pt x="19859" y="48134"/>
                </a:cubicBezTo>
                <a:close/>
                <a:moveTo>
                  <a:pt x="38444" y="45569"/>
                </a:moveTo>
                <a:lnTo>
                  <a:pt x="38444" y="45569"/>
                </a:lnTo>
                <a:cubicBezTo>
                  <a:pt x="40297" y="46168"/>
                  <a:pt x="42038" y="47067"/>
                  <a:pt x="43516" y="48227"/>
                </a:cubicBezTo>
                <a:cubicBezTo>
                  <a:pt x="44490" y="48994"/>
                  <a:pt x="45351" y="49912"/>
                  <a:pt x="45987" y="50941"/>
                </a:cubicBezTo>
                <a:lnTo>
                  <a:pt x="45987" y="50960"/>
                </a:lnTo>
                <a:cubicBezTo>
                  <a:pt x="45650" y="51016"/>
                  <a:pt x="45369" y="51053"/>
                  <a:pt x="45070" y="51072"/>
                </a:cubicBezTo>
                <a:cubicBezTo>
                  <a:pt x="44527" y="51129"/>
                  <a:pt x="43983" y="51154"/>
                  <a:pt x="43440" y="51154"/>
                </a:cubicBezTo>
                <a:cubicBezTo>
                  <a:pt x="43272" y="51154"/>
                  <a:pt x="43104" y="51151"/>
                  <a:pt x="42936" y="51147"/>
                </a:cubicBezTo>
                <a:cubicBezTo>
                  <a:pt x="41832" y="51109"/>
                  <a:pt x="40728" y="50960"/>
                  <a:pt x="39623" y="50735"/>
                </a:cubicBezTo>
                <a:cubicBezTo>
                  <a:pt x="39605" y="50716"/>
                  <a:pt x="39567" y="50716"/>
                  <a:pt x="39530" y="50698"/>
                </a:cubicBezTo>
                <a:cubicBezTo>
                  <a:pt x="39305" y="50567"/>
                  <a:pt x="39081" y="50436"/>
                  <a:pt x="38856" y="50305"/>
                </a:cubicBezTo>
                <a:cubicBezTo>
                  <a:pt x="39024" y="48714"/>
                  <a:pt x="38856" y="47123"/>
                  <a:pt x="38444" y="45569"/>
                </a:cubicBezTo>
                <a:close/>
                <a:moveTo>
                  <a:pt x="53474" y="48396"/>
                </a:moveTo>
                <a:cubicBezTo>
                  <a:pt x="53511" y="48470"/>
                  <a:pt x="53567" y="48527"/>
                  <a:pt x="53605" y="48601"/>
                </a:cubicBezTo>
                <a:cubicBezTo>
                  <a:pt x="53941" y="49126"/>
                  <a:pt x="54222" y="49687"/>
                  <a:pt x="54409" y="50267"/>
                </a:cubicBezTo>
                <a:cubicBezTo>
                  <a:pt x="54054" y="50473"/>
                  <a:pt x="53679" y="50679"/>
                  <a:pt x="53305" y="50847"/>
                </a:cubicBezTo>
                <a:cubicBezTo>
                  <a:pt x="53212" y="50885"/>
                  <a:pt x="53118" y="50941"/>
                  <a:pt x="53024" y="50978"/>
                </a:cubicBezTo>
                <a:cubicBezTo>
                  <a:pt x="53024" y="50978"/>
                  <a:pt x="52837" y="51072"/>
                  <a:pt x="52762" y="51091"/>
                </a:cubicBezTo>
                <a:cubicBezTo>
                  <a:pt x="52556" y="51184"/>
                  <a:pt x="52351" y="51259"/>
                  <a:pt x="52126" y="51353"/>
                </a:cubicBezTo>
                <a:cubicBezTo>
                  <a:pt x="51789" y="51465"/>
                  <a:pt x="51452" y="51577"/>
                  <a:pt x="51097" y="51671"/>
                </a:cubicBezTo>
                <a:cubicBezTo>
                  <a:pt x="52126" y="50754"/>
                  <a:pt x="52912" y="49631"/>
                  <a:pt x="53474" y="48396"/>
                </a:cubicBezTo>
                <a:close/>
                <a:moveTo>
                  <a:pt x="27065" y="50473"/>
                </a:moveTo>
                <a:lnTo>
                  <a:pt x="27065" y="50473"/>
                </a:lnTo>
                <a:cubicBezTo>
                  <a:pt x="28412" y="50904"/>
                  <a:pt x="29778" y="51315"/>
                  <a:pt x="31145" y="51708"/>
                </a:cubicBezTo>
                <a:cubicBezTo>
                  <a:pt x="32623" y="52139"/>
                  <a:pt x="34102" y="52588"/>
                  <a:pt x="35581" y="52981"/>
                </a:cubicBezTo>
                <a:cubicBezTo>
                  <a:pt x="35543" y="53075"/>
                  <a:pt x="35506" y="53168"/>
                  <a:pt x="35450" y="53262"/>
                </a:cubicBezTo>
                <a:cubicBezTo>
                  <a:pt x="35262" y="53243"/>
                  <a:pt x="35075" y="53243"/>
                  <a:pt x="34888" y="53224"/>
                </a:cubicBezTo>
                <a:cubicBezTo>
                  <a:pt x="33147" y="53075"/>
                  <a:pt x="31407" y="52906"/>
                  <a:pt x="29685" y="52644"/>
                </a:cubicBezTo>
                <a:cubicBezTo>
                  <a:pt x="29273" y="52588"/>
                  <a:pt x="28880" y="52494"/>
                  <a:pt x="28487" y="52420"/>
                </a:cubicBezTo>
                <a:cubicBezTo>
                  <a:pt x="28431" y="52363"/>
                  <a:pt x="28393" y="52307"/>
                  <a:pt x="28337" y="52270"/>
                </a:cubicBezTo>
                <a:cubicBezTo>
                  <a:pt x="28281" y="52176"/>
                  <a:pt x="28206" y="52101"/>
                  <a:pt x="28131" y="52008"/>
                </a:cubicBezTo>
                <a:cubicBezTo>
                  <a:pt x="28057" y="51933"/>
                  <a:pt x="28000" y="51839"/>
                  <a:pt x="27926" y="51765"/>
                </a:cubicBezTo>
                <a:cubicBezTo>
                  <a:pt x="27926" y="51746"/>
                  <a:pt x="27907" y="51746"/>
                  <a:pt x="27907" y="51727"/>
                </a:cubicBezTo>
                <a:cubicBezTo>
                  <a:pt x="27607" y="51315"/>
                  <a:pt x="27327" y="50904"/>
                  <a:pt x="27065" y="50473"/>
                </a:cubicBezTo>
                <a:close/>
                <a:moveTo>
                  <a:pt x="22535" y="54048"/>
                </a:moveTo>
                <a:cubicBezTo>
                  <a:pt x="22685" y="54329"/>
                  <a:pt x="22853" y="54591"/>
                  <a:pt x="23022" y="54871"/>
                </a:cubicBezTo>
                <a:cubicBezTo>
                  <a:pt x="22853" y="54703"/>
                  <a:pt x="22685" y="54516"/>
                  <a:pt x="22535" y="54347"/>
                </a:cubicBezTo>
                <a:cubicBezTo>
                  <a:pt x="22535" y="54235"/>
                  <a:pt x="22535" y="54142"/>
                  <a:pt x="22535" y="54048"/>
                </a:cubicBezTo>
                <a:close/>
                <a:moveTo>
                  <a:pt x="36217" y="56687"/>
                </a:moveTo>
                <a:cubicBezTo>
                  <a:pt x="38314" y="56829"/>
                  <a:pt x="40403" y="56899"/>
                  <a:pt x="42495" y="56899"/>
                </a:cubicBezTo>
                <a:cubicBezTo>
                  <a:pt x="43446" y="56899"/>
                  <a:pt x="44397" y="56885"/>
                  <a:pt x="45351" y="56855"/>
                </a:cubicBezTo>
                <a:lnTo>
                  <a:pt x="45351" y="56855"/>
                </a:lnTo>
                <a:cubicBezTo>
                  <a:pt x="44171" y="57061"/>
                  <a:pt x="43011" y="57211"/>
                  <a:pt x="41851" y="57267"/>
                </a:cubicBezTo>
                <a:cubicBezTo>
                  <a:pt x="41486" y="57286"/>
                  <a:pt x="41116" y="57295"/>
                  <a:pt x="40744" y="57295"/>
                </a:cubicBezTo>
                <a:cubicBezTo>
                  <a:pt x="40372" y="57295"/>
                  <a:pt x="39998" y="57286"/>
                  <a:pt x="39623" y="57267"/>
                </a:cubicBezTo>
                <a:cubicBezTo>
                  <a:pt x="39286" y="57248"/>
                  <a:pt x="38950" y="57230"/>
                  <a:pt x="38613" y="57211"/>
                </a:cubicBezTo>
                <a:cubicBezTo>
                  <a:pt x="38407" y="57192"/>
                  <a:pt x="38220" y="57174"/>
                  <a:pt x="38014" y="57155"/>
                </a:cubicBezTo>
                <a:cubicBezTo>
                  <a:pt x="38014" y="57155"/>
                  <a:pt x="37658" y="57099"/>
                  <a:pt x="37639" y="57099"/>
                </a:cubicBezTo>
                <a:cubicBezTo>
                  <a:pt x="37134" y="57024"/>
                  <a:pt x="36629" y="56930"/>
                  <a:pt x="36123" y="56818"/>
                </a:cubicBezTo>
                <a:cubicBezTo>
                  <a:pt x="36161" y="56781"/>
                  <a:pt x="36198" y="56743"/>
                  <a:pt x="36217" y="56687"/>
                </a:cubicBezTo>
                <a:close/>
                <a:moveTo>
                  <a:pt x="53923" y="57529"/>
                </a:moveTo>
                <a:cubicBezTo>
                  <a:pt x="53230" y="59045"/>
                  <a:pt x="52201" y="60393"/>
                  <a:pt x="50928" y="61422"/>
                </a:cubicBezTo>
                <a:cubicBezTo>
                  <a:pt x="49955" y="62208"/>
                  <a:pt x="48701" y="62882"/>
                  <a:pt x="47559" y="63256"/>
                </a:cubicBezTo>
                <a:cubicBezTo>
                  <a:pt x="46998" y="63462"/>
                  <a:pt x="46455" y="63612"/>
                  <a:pt x="45912" y="63724"/>
                </a:cubicBezTo>
                <a:cubicBezTo>
                  <a:pt x="46754" y="62845"/>
                  <a:pt x="47503" y="61871"/>
                  <a:pt x="48121" y="60748"/>
                </a:cubicBezTo>
                <a:cubicBezTo>
                  <a:pt x="48308" y="60374"/>
                  <a:pt x="48495" y="60000"/>
                  <a:pt x="48663" y="59607"/>
                </a:cubicBezTo>
                <a:cubicBezTo>
                  <a:pt x="48701" y="59607"/>
                  <a:pt x="48720" y="59607"/>
                  <a:pt x="48738" y="59588"/>
                </a:cubicBezTo>
                <a:cubicBezTo>
                  <a:pt x="50498" y="59064"/>
                  <a:pt x="52238" y="58371"/>
                  <a:pt x="53923" y="57529"/>
                </a:cubicBezTo>
                <a:close/>
                <a:moveTo>
                  <a:pt x="32680" y="59532"/>
                </a:moveTo>
                <a:cubicBezTo>
                  <a:pt x="35128" y="60465"/>
                  <a:pt x="37751" y="60874"/>
                  <a:pt x="40389" y="60874"/>
                </a:cubicBezTo>
                <a:cubicBezTo>
                  <a:pt x="41986" y="60874"/>
                  <a:pt x="43590" y="60724"/>
                  <a:pt x="45163" y="60449"/>
                </a:cubicBezTo>
                <a:lnTo>
                  <a:pt x="45163" y="60449"/>
                </a:lnTo>
                <a:cubicBezTo>
                  <a:pt x="44883" y="60842"/>
                  <a:pt x="44583" y="61235"/>
                  <a:pt x="44265" y="61591"/>
                </a:cubicBezTo>
                <a:cubicBezTo>
                  <a:pt x="43385" y="62545"/>
                  <a:pt x="42393" y="63331"/>
                  <a:pt x="41308" y="64005"/>
                </a:cubicBezTo>
                <a:cubicBezTo>
                  <a:pt x="40728" y="63949"/>
                  <a:pt x="40260" y="63874"/>
                  <a:pt x="39623" y="63743"/>
                </a:cubicBezTo>
                <a:cubicBezTo>
                  <a:pt x="38276" y="63481"/>
                  <a:pt x="36909" y="63032"/>
                  <a:pt x="35786" y="62489"/>
                </a:cubicBezTo>
                <a:cubicBezTo>
                  <a:pt x="34308" y="61797"/>
                  <a:pt x="32942" y="60917"/>
                  <a:pt x="31669" y="59925"/>
                </a:cubicBezTo>
                <a:cubicBezTo>
                  <a:pt x="32006" y="59813"/>
                  <a:pt x="32343" y="59682"/>
                  <a:pt x="32680" y="59532"/>
                </a:cubicBezTo>
                <a:close/>
                <a:moveTo>
                  <a:pt x="23658" y="58914"/>
                </a:moveTo>
                <a:cubicBezTo>
                  <a:pt x="24033" y="59139"/>
                  <a:pt x="24426" y="59326"/>
                  <a:pt x="24819" y="59513"/>
                </a:cubicBezTo>
                <a:cubicBezTo>
                  <a:pt x="25567" y="59831"/>
                  <a:pt x="26353" y="60075"/>
                  <a:pt x="27139" y="60206"/>
                </a:cubicBezTo>
                <a:cubicBezTo>
                  <a:pt x="27963" y="61067"/>
                  <a:pt x="28843" y="61871"/>
                  <a:pt x="29778" y="62620"/>
                </a:cubicBezTo>
                <a:cubicBezTo>
                  <a:pt x="31744" y="64174"/>
                  <a:pt x="33952" y="65428"/>
                  <a:pt x="36273" y="66251"/>
                </a:cubicBezTo>
                <a:cubicBezTo>
                  <a:pt x="35431" y="66513"/>
                  <a:pt x="34570" y="66775"/>
                  <a:pt x="33709" y="66981"/>
                </a:cubicBezTo>
                <a:cubicBezTo>
                  <a:pt x="33166" y="66831"/>
                  <a:pt x="32623" y="66663"/>
                  <a:pt x="32081" y="66457"/>
                </a:cubicBezTo>
                <a:cubicBezTo>
                  <a:pt x="28300" y="65072"/>
                  <a:pt x="25230" y="62433"/>
                  <a:pt x="23658" y="58914"/>
                </a:cubicBezTo>
                <a:close/>
                <a:moveTo>
                  <a:pt x="70150" y="48302"/>
                </a:moveTo>
                <a:lnTo>
                  <a:pt x="70150" y="48302"/>
                </a:lnTo>
                <a:cubicBezTo>
                  <a:pt x="69888" y="51091"/>
                  <a:pt x="69233" y="53842"/>
                  <a:pt x="67848" y="56294"/>
                </a:cubicBezTo>
                <a:cubicBezTo>
                  <a:pt x="66650" y="58446"/>
                  <a:pt x="65040" y="60262"/>
                  <a:pt x="63075" y="61778"/>
                </a:cubicBezTo>
                <a:cubicBezTo>
                  <a:pt x="59332" y="64716"/>
                  <a:pt x="54709" y="66289"/>
                  <a:pt x="49992" y="67206"/>
                </a:cubicBezTo>
                <a:cubicBezTo>
                  <a:pt x="55177" y="63912"/>
                  <a:pt x="59519" y="59251"/>
                  <a:pt x="62607" y="53898"/>
                </a:cubicBezTo>
                <a:cubicBezTo>
                  <a:pt x="63262" y="53617"/>
                  <a:pt x="63899" y="53337"/>
                  <a:pt x="64516" y="53000"/>
                </a:cubicBezTo>
                <a:cubicBezTo>
                  <a:pt x="66687" y="51839"/>
                  <a:pt x="68634" y="50248"/>
                  <a:pt x="70150" y="48302"/>
                </a:cubicBezTo>
                <a:close/>
                <a:moveTo>
                  <a:pt x="40859" y="67299"/>
                </a:moveTo>
                <a:cubicBezTo>
                  <a:pt x="41008" y="67318"/>
                  <a:pt x="41158" y="67318"/>
                  <a:pt x="41308" y="67337"/>
                </a:cubicBezTo>
                <a:cubicBezTo>
                  <a:pt x="40877" y="67468"/>
                  <a:pt x="40447" y="67599"/>
                  <a:pt x="40016" y="67711"/>
                </a:cubicBezTo>
                <a:cubicBezTo>
                  <a:pt x="40297" y="67580"/>
                  <a:pt x="40578" y="67449"/>
                  <a:pt x="40859" y="67299"/>
                </a:cubicBezTo>
                <a:close/>
                <a:moveTo>
                  <a:pt x="11698" y="39767"/>
                </a:moveTo>
                <a:cubicBezTo>
                  <a:pt x="11754" y="40778"/>
                  <a:pt x="11979" y="41770"/>
                  <a:pt x="12391" y="42724"/>
                </a:cubicBezTo>
                <a:cubicBezTo>
                  <a:pt x="12990" y="44184"/>
                  <a:pt x="13944" y="45382"/>
                  <a:pt x="15273" y="46243"/>
                </a:cubicBezTo>
                <a:cubicBezTo>
                  <a:pt x="15779" y="46561"/>
                  <a:pt x="16321" y="46823"/>
                  <a:pt x="16883" y="47067"/>
                </a:cubicBezTo>
                <a:cubicBezTo>
                  <a:pt x="17033" y="49238"/>
                  <a:pt x="17519" y="51371"/>
                  <a:pt x="18474" y="53337"/>
                </a:cubicBezTo>
                <a:cubicBezTo>
                  <a:pt x="18848" y="54104"/>
                  <a:pt x="19335" y="54853"/>
                  <a:pt x="19859" y="55545"/>
                </a:cubicBezTo>
                <a:cubicBezTo>
                  <a:pt x="19896" y="55863"/>
                  <a:pt x="19934" y="56182"/>
                  <a:pt x="19990" y="56481"/>
                </a:cubicBezTo>
                <a:cubicBezTo>
                  <a:pt x="20439" y="59270"/>
                  <a:pt x="21749" y="61890"/>
                  <a:pt x="23546" y="64080"/>
                </a:cubicBezTo>
                <a:cubicBezTo>
                  <a:pt x="24800" y="65615"/>
                  <a:pt x="26391" y="66850"/>
                  <a:pt x="28113" y="67823"/>
                </a:cubicBezTo>
                <a:cubicBezTo>
                  <a:pt x="27888" y="67786"/>
                  <a:pt x="27645" y="67730"/>
                  <a:pt x="27420" y="67674"/>
                </a:cubicBezTo>
                <a:cubicBezTo>
                  <a:pt x="24351" y="66906"/>
                  <a:pt x="21805" y="65821"/>
                  <a:pt x="19091" y="64192"/>
                </a:cubicBezTo>
                <a:cubicBezTo>
                  <a:pt x="14468" y="61441"/>
                  <a:pt x="10519" y="57642"/>
                  <a:pt x="7749" y="53037"/>
                </a:cubicBezTo>
                <a:cubicBezTo>
                  <a:pt x="7599" y="51072"/>
                  <a:pt x="7787" y="49069"/>
                  <a:pt x="8273" y="47142"/>
                </a:cubicBezTo>
                <a:cubicBezTo>
                  <a:pt x="8947" y="44503"/>
                  <a:pt x="10107" y="41995"/>
                  <a:pt x="11698" y="39767"/>
                </a:cubicBezTo>
                <a:close/>
                <a:moveTo>
                  <a:pt x="53723" y="0"/>
                </a:moveTo>
                <a:cubicBezTo>
                  <a:pt x="49841" y="0"/>
                  <a:pt x="45941" y="1120"/>
                  <a:pt x="42768" y="3307"/>
                </a:cubicBezTo>
                <a:cubicBezTo>
                  <a:pt x="42319" y="3607"/>
                  <a:pt x="41851" y="3963"/>
                  <a:pt x="41364" y="4337"/>
                </a:cubicBezTo>
                <a:cubicBezTo>
                  <a:pt x="40765" y="4243"/>
                  <a:pt x="40147" y="4150"/>
                  <a:pt x="39548" y="4075"/>
                </a:cubicBezTo>
                <a:cubicBezTo>
                  <a:pt x="38657" y="3980"/>
                  <a:pt x="37764" y="3934"/>
                  <a:pt x="36872" y="3934"/>
                </a:cubicBezTo>
                <a:cubicBezTo>
                  <a:pt x="31053" y="3934"/>
                  <a:pt x="25272" y="5887"/>
                  <a:pt x="20420" y="9035"/>
                </a:cubicBezTo>
                <a:cubicBezTo>
                  <a:pt x="14880" y="12610"/>
                  <a:pt x="10388" y="17607"/>
                  <a:pt x="6720" y="23053"/>
                </a:cubicBezTo>
                <a:cubicBezTo>
                  <a:pt x="2920" y="28743"/>
                  <a:pt x="1" y="35388"/>
                  <a:pt x="487" y="42369"/>
                </a:cubicBezTo>
                <a:cubicBezTo>
                  <a:pt x="843" y="47441"/>
                  <a:pt x="2714" y="52214"/>
                  <a:pt x="5503" y="56406"/>
                </a:cubicBezTo>
                <a:cubicBezTo>
                  <a:pt x="6476" y="60655"/>
                  <a:pt x="8835" y="64567"/>
                  <a:pt x="12353" y="67262"/>
                </a:cubicBezTo>
                <a:cubicBezTo>
                  <a:pt x="15879" y="69970"/>
                  <a:pt x="20111" y="70895"/>
                  <a:pt x="24414" y="70895"/>
                </a:cubicBezTo>
                <a:cubicBezTo>
                  <a:pt x="24543" y="70895"/>
                  <a:pt x="24671" y="70894"/>
                  <a:pt x="24800" y="70893"/>
                </a:cubicBezTo>
                <a:cubicBezTo>
                  <a:pt x="27636" y="71786"/>
                  <a:pt x="30590" y="72236"/>
                  <a:pt x="33544" y="72236"/>
                </a:cubicBezTo>
                <a:cubicBezTo>
                  <a:pt x="36224" y="72236"/>
                  <a:pt x="38904" y="71865"/>
                  <a:pt x="41495" y="71117"/>
                </a:cubicBezTo>
                <a:cubicBezTo>
                  <a:pt x="41673" y="71120"/>
                  <a:pt x="41850" y="71121"/>
                  <a:pt x="42028" y="71121"/>
                </a:cubicBezTo>
                <a:cubicBezTo>
                  <a:pt x="44657" y="71121"/>
                  <a:pt x="47280" y="70864"/>
                  <a:pt x="49805" y="70444"/>
                </a:cubicBezTo>
                <a:cubicBezTo>
                  <a:pt x="55364" y="69545"/>
                  <a:pt x="60904" y="67355"/>
                  <a:pt x="65265" y="63724"/>
                </a:cubicBezTo>
                <a:cubicBezTo>
                  <a:pt x="67361" y="61984"/>
                  <a:pt x="69158" y="59813"/>
                  <a:pt x="70412" y="57379"/>
                </a:cubicBezTo>
                <a:cubicBezTo>
                  <a:pt x="72022" y="54254"/>
                  <a:pt x="72714" y="50735"/>
                  <a:pt x="72920" y="47235"/>
                </a:cubicBezTo>
                <a:cubicBezTo>
                  <a:pt x="72995" y="45831"/>
                  <a:pt x="72995" y="44428"/>
                  <a:pt x="72883" y="43005"/>
                </a:cubicBezTo>
                <a:cubicBezTo>
                  <a:pt x="73538" y="41040"/>
                  <a:pt x="73893" y="38962"/>
                  <a:pt x="74080" y="36904"/>
                </a:cubicBezTo>
                <a:lnTo>
                  <a:pt x="74099" y="36904"/>
                </a:lnTo>
                <a:cubicBezTo>
                  <a:pt x="74548" y="32168"/>
                  <a:pt x="74155" y="27396"/>
                  <a:pt x="72995" y="22791"/>
                </a:cubicBezTo>
                <a:cubicBezTo>
                  <a:pt x="73444" y="19273"/>
                  <a:pt x="72976" y="15660"/>
                  <a:pt x="71591" y="12310"/>
                </a:cubicBezTo>
                <a:cubicBezTo>
                  <a:pt x="69326" y="6882"/>
                  <a:pt x="64928" y="2447"/>
                  <a:pt x="59220" y="781"/>
                </a:cubicBezTo>
                <a:cubicBezTo>
                  <a:pt x="57446" y="259"/>
                  <a:pt x="55587" y="0"/>
                  <a:pt x="537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7" name="Google Shape;87;p8"/>
          <p:cNvPicPr preferRelativeResize="0"/>
          <p:nvPr/>
        </p:nvPicPr>
        <p:blipFill>
          <a:blip r:embed="rId7">
            <a:alphaModFix/>
          </a:blip>
          <a:stretch>
            <a:fillRect/>
          </a:stretch>
        </p:blipFill>
        <p:spPr>
          <a:xfrm rot="-6768169">
            <a:off x="254000" y="4355400"/>
            <a:ext cx="2671026" cy="2325600"/>
          </a:xfrm>
          <a:prstGeom prst="rect">
            <a:avLst/>
          </a:prstGeom>
          <a:noFill/>
          <a:ln>
            <a:noFill/>
          </a:ln>
        </p:spPr>
      </p:pic>
      <p:pic>
        <p:nvPicPr>
          <p:cNvPr id="88" name="Google Shape;88;p8"/>
          <p:cNvPicPr preferRelativeResize="0"/>
          <p:nvPr/>
        </p:nvPicPr>
        <p:blipFill>
          <a:blip r:embed="rId8">
            <a:alphaModFix/>
          </a:blip>
          <a:stretch>
            <a:fillRect/>
          </a:stretch>
        </p:blipFill>
        <p:spPr>
          <a:xfrm rot="2980442">
            <a:off x="5041976" y="-284225"/>
            <a:ext cx="5572051" cy="1292251"/>
          </a:xfrm>
          <a:prstGeom prst="rect">
            <a:avLst/>
          </a:prstGeom>
          <a:noFill/>
          <a:ln>
            <a:noFill/>
          </a:ln>
        </p:spPr>
      </p:pic>
      <p:sp>
        <p:nvSpPr>
          <p:cNvPr id="89" name="Google Shape;89;p8"/>
          <p:cNvSpPr/>
          <p:nvPr/>
        </p:nvSpPr>
        <p:spPr>
          <a:xfrm rot="9552032">
            <a:off x="8252478" y="2948196"/>
            <a:ext cx="486843" cy="911517"/>
          </a:xfrm>
          <a:custGeom>
            <a:avLst/>
            <a:gdLst/>
            <a:ahLst/>
            <a:cxnLst/>
            <a:rect l="l" t="t" r="r" b="b"/>
            <a:pathLst>
              <a:path w="20791" h="38927" extrusionOk="0">
                <a:moveTo>
                  <a:pt x="17846" y="1"/>
                </a:moveTo>
                <a:cubicBezTo>
                  <a:pt x="14711" y="1"/>
                  <a:pt x="11272" y="643"/>
                  <a:pt x="8663" y="2353"/>
                </a:cubicBezTo>
                <a:cubicBezTo>
                  <a:pt x="7646" y="3014"/>
                  <a:pt x="8102" y="4657"/>
                  <a:pt x="9225" y="4657"/>
                </a:cubicBezTo>
                <a:cubicBezTo>
                  <a:pt x="9342" y="4657"/>
                  <a:pt x="9467" y="4639"/>
                  <a:pt x="9598" y="4599"/>
                </a:cubicBezTo>
                <a:cubicBezTo>
                  <a:pt x="11096" y="4132"/>
                  <a:pt x="12574" y="3626"/>
                  <a:pt x="14128" y="3364"/>
                </a:cubicBezTo>
                <a:cubicBezTo>
                  <a:pt x="14371" y="3327"/>
                  <a:pt x="14614" y="3308"/>
                  <a:pt x="14858" y="3271"/>
                </a:cubicBezTo>
                <a:lnTo>
                  <a:pt x="14858" y="3271"/>
                </a:lnTo>
                <a:cubicBezTo>
                  <a:pt x="14671" y="3458"/>
                  <a:pt x="14483" y="3645"/>
                  <a:pt x="14315" y="3832"/>
                </a:cubicBezTo>
                <a:cubicBezTo>
                  <a:pt x="13229" y="4993"/>
                  <a:pt x="12144" y="6134"/>
                  <a:pt x="10983" y="7220"/>
                </a:cubicBezTo>
                <a:cubicBezTo>
                  <a:pt x="9879" y="8305"/>
                  <a:pt x="8719" y="9316"/>
                  <a:pt x="7521" y="10308"/>
                </a:cubicBezTo>
                <a:cubicBezTo>
                  <a:pt x="6941" y="10813"/>
                  <a:pt x="6342" y="11300"/>
                  <a:pt x="5724" y="11768"/>
                </a:cubicBezTo>
                <a:cubicBezTo>
                  <a:pt x="5481" y="11974"/>
                  <a:pt x="5387" y="12049"/>
                  <a:pt x="5050" y="12311"/>
                </a:cubicBezTo>
                <a:cubicBezTo>
                  <a:pt x="4713" y="12554"/>
                  <a:pt x="4377" y="12816"/>
                  <a:pt x="4021" y="13059"/>
                </a:cubicBezTo>
                <a:cubicBezTo>
                  <a:pt x="3366" y="13546"/>
                  <a:pt x="2973" y="14182"/>
                  <a:pt x="3085" y="15025"/>
                </a:cubicBezTo>
                <a:cubicBezTo>
                  <a:pt x="3179" y="15755"/>
                  <a:pt x="3740" y="16503"/>
                  <a:pt x="4508" y="16672"/>
                </a:cubicBezTo>
                <a:cubicBezTo>
                  <a:pt x="5297" y="16840"/>
                  <a:pt x="6078" y="16909"/>
                  <a:pt x="6858" y="16909"/>
                </a:cubicBezTo>
                <a:cubicBezTo>
                  <a:pt x="8242" y="16909"/>
                  <a:pt x="9620" y="16692"/>
                  <a:pt x="11021" y="16428"/>
                </a:cubicBezTo>
                <a:cubicBezTo>
                  <a:pt x="11508" y="16335"/>
                  <a:pt x="11994" y="16241"/>
                  <a:pt x="12500" y="16148"/>
                </a:cubicBezTo>
                <a:cubicBezTo>
                  <a:pt x="12724" y="16110"/>
                  <a:pt x="12949" y="16054"/>
                  <a:pt x="13173" y="16017"/>
                </a:cubicBezTo>
                <a:cubicBezTo>
                  <a:pt x="13286" y="16017"/>
                  <a:pt x="13379" y="15998"/>
                  <a:pt x="13473" y="15979"/>
                </a:cubicBezTo>
                <a:cubicBezTo>
                  <a:pt x="13529" y="15979"/>
                  <a:pt x="13660" y="15960"/>
                  <a:pt x="13735" y="15942"/>
                </a:cubicBezTo>
                <a:cubicBezTo>
                  <a:pt x="14184" y="15904"/>
                  <a:pt x="14633" y="15867"/>
                  <a:pt x="15101" y="15867"/>
                </a:cubicBezTo>
                <a:cubicBezTo>
                  <a:pt x="15176" y="15867"/>
                  <a:pt x="15251" y="15886"/>
                  <a:pt x="15344" y="15886"/>
                </a:cubicBezTo>
                <a:cubicBezTo>
                  <a:pt x="14614" y="16484"/>
                  <a:pt x="13885" y="17065"/>
                  <a:pt x="13155" y="17645"/>
                </a:cubicBezTo>
                <a:lnTo>
                  <a:pt x="7521" y="22174"/>
                </a:lnTo>
                <a:lnTo>
                  <a:pt x="1251" y="27228"/>
                </a:lnTo>
                <a:cubicBezTo>
                  <a:pt x="1" y="28261"/>
                  <a:pt x="926" y="30680"/>
                  <a:pt x="2515" y="30680"/>
                </a:cubicBezTo>
                <a:cubicBezTo>
                  <a:pt x="2567" y="30680"/>
                  <a:pt x="2620" y="30677"/>
                  <a:pt x="2673" y="30672"/>
                </a:cubicBezTo>
                <a:cubicBezTo>
                  <a:pt x="5705" y="30335"/>
                  <a:pt x="8719" y="29848"/>
                  <a:pt x="11713" y="29324"/>
                </a:cubicBezTo>
                <a:lnTo>
                  <a:pt x="11713" y="29324"/>
                </a:lnTo>
                <a:cubicBezTo>
                  <a:pt x="11302" y="29792"/>
                  <a:pt x="10852" y="30279"/>
                  <a:pt x="10366" y="30803"/>
                </a:cubicBezTo>
                <a:cubicBezTo>
                  <a:pt x="9542" y="31664"/>
                  <a:pt x="8681" y="32506"/>
                  <a:pt x="7783" y="33292"/>
                </a:cubicBezTo>
                <a:cubicBezTo>
                  <a:pt x="6866" y="34097"/>
                  <a:pt x="5780" y="34789"/>
                  <a:pt x="4994" y="35706"/>
                </a:cubicBezTo>
                <a:cubicBezTo>
                  <a:pt x="4358" y="36418"/>
                  <a:pt x="4227" y="37428"/>
                  <a:pt x="4844" y="38214"/>
                </a:cubicBezTo>
                <a:cubicBezTo>
                  <a:pt x="5231" y="38706"/>
                  <a:pt x="5749" y="38927"/>
                  <a:pt x="6299" y="38927"/>
                </a:cubicBezTo>
                <a:cubicBezTo>
                  <a:pt x="6627" y="38927"/>
                  <a:pt x="6967" y="38848"/>
                  <a:pt x="7296" y="38701"/>
                </a:cubicBezTo>
                <a:cubicBezTo>
                  <a:pt x="8513" y="38139"/>
                  <a:pt x="9580" y="37091"/>
                  <a:pt x="10553" y="36212"/>
                </a:cubicBezTo>
                <a:cubicBezTo>
                  <a:pt x="11508" y="35369"/>
                  <a:pt x="12425" y="34490"/>
                  <a:pt x="13286" y="33573"/>
                </a:cubicBezTo>
                <a:cubicBezTo>
                  <a:pt x="15101" y="31664"/>
                  <a:pt x="16748" y="29586"/>
                  <a:pt x="18208" y="27377"/>
                </a:cubicBezTo>
                <a:cubicBezTo>
                  <a:pt x="18657" y="26722"/>
                  <a:pt x="18526" y="25749"/>
                  <a:pt x="18058" y="25150"/>
                </a:cubicBezTo>
                <a:cubicBezTo>
                  <a:pt x="17645" y="24619"/>
                  <a:pt x="17068" y="24367"/>
                  <a:pt x="16439" y="24367"/>
                </a:cubicBezTo>
                <a:cubicBezTo>
                  <a:pt x="16271" y="24367"/>
                  <a:pt x="16098" y="24385"/>
                  <a:pt x="15925" y="24420"/>
                </a:cubicBezTo>
                <a:cubicBezTo>
                  <a:pt x="13828" y="24832"/>
                  <a:pt x="11713" y="25244"/>
                  <a:pt x="9617" y="25618"/>
                </a:cubicBezTo>
                <a:cubicBezTo>
                  <a:pt x="11882" y="23765"/>
                  <a:pt x="14147" y="21931"/>
                  <a:pt x="16430" y="20097"/>
                </a:cubicBezTo>
                <a:cubicBezTo>
                  <a:pt x="17366" y="19329"/>
                  <a:pt x="18451" y="18637"/>
                  <a:pt x="19237" y="17720"/>
                </a:cubicBezTo>
                <a:cubicBezTo>
                  <a:pt x="20342" y="16466"/>
                  <a:pt x="20791" y="14594"/>
                  <a:pt x="19518" y="13265"/>
                </a:cubicBezTo>
                <a:cubicBezTo>
                  <a:pt x="18582" y="12273"/>
                  <a:pt x="17160" y="12030"/>
                  <a:pt x="15868" y="11918"/>
                </a:cubicBezTo>
                <a:cubicBezTo>
                  <a:pt x="15619" y="11898"/>
                  <a:pt x="15370" y="11889"/>
                  <a:pt x="15119" y="11889"/>
                </a:cubicBezTo>
                <a:cubicBezTo>
                  <a:pt x="14184" y="11889"/>
                  <a:pt x="13242" y="12013"/>
                  <a:pt x="12312" y="12161"/>
                </a:cubicBezTo>
                <a:cubicBezTo>
                  <a:pt x="11919" y="12217"/>
                  <a:pt x="11508" y="12292"/>
                  <a:pt x="11114" y="12367"/>
                </a:cubicBezTo>
                <a:cubicBezTo>
                  <a:pt x="11975" y="11618"/>
                  <a:pt x="12836" y="10832"/>
                  <a:pt x="13641" y="10027"/>
                </a:cubicBezTo>
                <a:cubicBezTo>
                  <a:pt x="14802" y="8904"/>
                  <a:pt x="15925" y="7725"/>
                  <a:pt x="16991" y="6509"/>
                </a:cubicBezTo>
                <a:cubicBezTo>
                  <a:pt x="18096" y="5236"/>
                  <a:pt x="18994" y="3795"/>
                  <a:pt x="20005" y="2428"/>
                </a:cubicBezTo>
                <a:cubicBezTo>
                  <a:pt x="20772" y="1399"/>
                  <a:pt x="19724" y="70"/>
                  <a:pt x="18620" y="14"/>
                </a:cubicBezTo>
                <a:cubicBezTo>
                  <a:pt x="18364" y="5"/>
                  <a:pt x="18106" y="1"/>
                  <a:pt x="178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0"/>
        <p:cNvGrpSpPr/>
        <p:nvPr/>
      </p:nvGrpSpPr>
      <p:grpSpPr>
        <a:xfrm>
          <a:off x="0" y="0"/>
          <a:ext cx="0" cy="0"/>
          <a:chOff x="0" y="0"/>
          <a:chExt cx="0" cy="0"/>
        </a:xfrm>
      </p:grpSpPr>
      <p:sp>
        <p:nvSpPr>
          <p:cNvPr id="91" name="Google Shape;91;p9"/>
          <p:cNvSpPr txBox="1">
            <a:spLocks noGrp="1"/>
          </p:cNvSpPr>
          <p:nvPr>
            <p:ph type="title"/>
          </p:nvPr>
        </p:nvSpPr>
        <p:spPr>
          <a:xfrm>
            <a:off x="720000" y="1392725"/>
            <a:ext cx="4199100" cy="7251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2" name="Google Shape;92;p9"/>
          <p:cNvSpPr txBox="1">
            <a:spLocks noGrp="1"/>
          </p:cNvSpPr>
          <p:nvPr>
            <p:ph type="subTitle" idx="1"/>
          </p:nvPr>
        </p:nvSpPr>
        <p:spPr>
          <a:xfrm>
            <a:off x="720000" y="2161926"/>
            <a:ext cx="4199100" cy="17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3" name="Google Shape;93;p9"/>
          <p:cNvSpPr>
            <a:spLocks noGrp="1"/>
          </p:cNvSpPr>
          <p:nvPr>
            <p:ph type="pic" idx="2"/>
          </p:nvPr>
        </p:nvSpPr>
        <p:spPr>
          <a:xfrm>
            <a:off x="5557250" y="981625"/>
            <a:ext cx="3038100" cy="3180300"/>
          </a:xfrm>
          <a:prstGeom prst="teardrop">
            <a:avLst>
              <a:gd name="adj" fmla="val 100000"/>
            </a:avLst>
          </a:prstGeom>
          <a:noFill/>
          <a:ln>
            <a:noFill/>
          </a:ln>
        </p:spPr>
      </p:sp>
      <p:pic>
        <p:nvPicPr>
          <p:cNvPr id="94" name="Google Shape;94;p9"/>
          <p:cNvPicPr preferRelativeResize="0"/>
          <p:nvPr/>
        </p:nvPicPr>
        <p:blipFill>
          <a:blip r:embed="rId2">
            <a:alphaModFix/>
          </a:blip>
          <a:stretch>
            <a:fillRect/>
          </a:stretch>
        </p:blipFill>
        <p:spPr>
          <a:xfrm rot="-10013787">
            <a:off x="-143335" y="-377775"/>
            <a:ext cx="6691245" cy="1520750"/>
          </a:xfrm>
          <a:prstGeom prst="rect">
            <a:avLst/>
          </a:prstGeom>
          <a:noFill/>
          <a:ln>
            <a:noFill/>
          </a:ln>
        </p:spPr>
      </p:pic>
      <p:pic>
        <p:nvPicPr>
          <p:cNvPr id="95" name="Google Shape;95;p9"/>
          <p:cNvPicPr preferRelativeResize="0"/>
          <p:nvPr/>
        </p:nvPicPr>
        <p:blipFill>
          <a:blip r:embed="rId3">
            <a:alphaModFix/>
          </a:blip>
          <a:stretch>
            <a:fillRect/>
          </a:stretch>
        </p:blipFill>
        <p:spPr>
          <a:xfrm rot="6407417">
            <a:off x="6248449" y="-230051"/>
            <a:ext cx="5806750" cy="3337336"/>
          </a:xfrm>
          <a:prstGeom prst="rect">
            <a:avLst/>
          </a:prstGeom>
          <a:noFill/>
          <a:ln>
            <a:noFill/>
          </a:ln>
        </p:spPr>
      </p:pic>
      <p:pic>
        <p:nvPicPr>
          <p:cNvPr id="96" name="Google Shape;96;p9"/>
          <p:cNvPicPr preferRelativeResize="0"/>
          <p:nvPr/>
        </p:nvPicPr>
        <p:blipFill>
          <a:blip r:embed="rId4">
            <a:alphaModFix/>
          </a:blip>
          <a:stretch>
            <a:fillRect/>
          </a:stretch>
        </p:blipFill>
        <p:spPr>
          <a:xfrm rot="10028621">
            <a:off x="-1015576" y="4299025"/>
            <a:ext cx="1952850" cy="16335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21"/>
        <p:cNvGrpSpPr/>
        <p:nvPr/>
      </p:nvGrpSpPr>
      <p:grpSpPr>
        <a:xfrm>
          <a:off x="0" y="0"/>
          <a:ext cx="0" cy="0"/>
          <a:chOff x="0" y="0"/>
          <a:chExt cx="0" cy="0"/>
        </a:xfrm>
      </p:grpSpPr>
      <p:sp>
        <p:nvSpPr>
          <p:cNvPr id="122" name="Google Shape;122;p13"/>
          <p:cNvSpPr txBox="1">
            <a:spLocks noGrp="1"/>
          </p:cNvSpPr>
          <p:nvPr>
            <p:ph type="title" hasCustomPrompt="1"/>
          </p:nvPr>
        </p:nvSpPr>
        <p:spPr>
          <a:xfrm>
            <a:off x="1448925" y="1382677"/>
            <a:ext cx="823500" cy="424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a:spLocks noGrp="1"/>
          </p:cNvSpPr>
          <p:nvPr>
            <p:ph type="subTitle" idx="1"/>
          </p:nvPr>
        </p:nvSpPr>
        <p:spPr>
          <a:xfrm>
            <a:off x="720000" y="2245147"/>
            <a:ext cx="2336400" cy="61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4" name="Google Shape;124;p13"/>
          <p:cNvSpPr txBox="1">
            <a:spLocks noGrp="1"/>
          </p:cNvSpPr>
          <p:nvPr>
            <p:ph type="title" idx="2" hasCustomPrompt="1"/>
          </p:nvPr>
        </p:nvSpPr>
        <p:spPr>
          <a:xfrm>
            <a:off x="4160552" y="1382677"/>
            <a:ext cx="822900" cy="424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5" name="Google Shape;125;p13"/>
          <p:cNvSpPr txBox="1">
            <a:spLocks noGrp="1"/>
          </p:cNvSpPr>
          <p:nvPr>
            <p:ph type="subTitle" idx="3"/>
          </p:nvPr>
        </p:nvSpPr>
        <p:spPr>
          <a:xfrm>
            <a:off x="3403800" y="2245147"/>
            <a:ext cx="2336400" cy="61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6" name="Google Shape;126;p13"/>
          <p:cNvSpPr txBox="1">
            <a:spLocks noGrp="1"/>
          </p:cNvSpPr>
          <p:nvPr>
            <p:ph type="title" idx="4" hasCustomPrompt="1"/>
          </p:nvPr>
        </p:nvSpPr>
        <p:spPr>
          <a:xfrm>
            <a:off x="6849251" y="1382677"/>
            <a:ext cx="822900" cy="424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7" name="Google Shape;127;p13"/>
          <p:cNvSpPr txBox="1">
            <a:spLocks noGrp="1"/>
          </p:cNvSpPr>
          <p:nvPr>
            <p:ph type="subTitle" idx="5"/>
          </p:nvPr>
        </p:nvSpPr>
        <p:spPr>
          <a:xfrm>
            <a:off x="6087600" y="2245147"/>
            <a:ext cx="2336400" cy="61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8" name="Google Shape;128;p13"/>
          <p:cNvSpPr txBox="1">
            <a:spLocks noGrp="1"/>
          </p:cNvSpPr>
          <p:nvPr>
            <p:ph type="title" idx="6" hasCustomPrompt="1"/>
          </p:nvPr>
        </p:nvSpPr>
        <p:spPr>
          <a:xfrm>
            <a:off x="1471550" y="3132986"/>
            <a:ext cx="823500" cy="424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9" name="Google Shape;129;p13"/>
          <p:cNvSpPr txBox="1">
            <a:spLocks noGrp="1"/>
          </p:cNvSpPr>
          <p:nvPr>
            <p:ph type="subTitle" idx="7"/>
          </p:nvPr>
        </p:nvSpPr>
        <p:spPr>
          <a:xfrm>
            <a:off x="720000" y="3971300"/>
            <a:ext cx="2336400" cy="61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0" name="Google Shape;130;p13"/>
          <p:cNvSpPr txBox="1">
            <a:spLocks noGrp="1"/>
          </p:cNvSpPr>
          <p:nvPr>
            <p:ph type="title" idx="8" hasCustomPrompt="1"/>
          </p:nvPr>
        </p:nvSpPr>
        <p:spPr>
          <a:xfrm>
            <a:off x="4160550" y="3132986"/>
            <a:ext cx="822900" cy="424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1" name="Google Shape;131;p13"/>
          <p:cNvSpPr txBox="1">
            <a:spLocks noGrp="1"/>
          </p:cNvSpPr>
          <p:nvPr>
            <p:ph type="subTitle" idx="9"/>
          </p:nvPr>
        </p:nvSpPr>
        <p:spPr>
          <a:xfrm>
            <a:off x="3403800" y="3971300"/>
            <a:ext cx="2336400" cy="61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2" name="Google Shape;132;p13"/>
          <p:cNvSpPr txBox="1">
            <a:spLocks noGrp="1"/>
          </p:cNvSpPr>
          <p:nvPr>
            <p:ph type="title" idx="13" hasCustomPrompt="1"/>
          </p:nvPr>
        </p:nvSpPr>
        <p:spPr>
          <a:xfrm>
            <a:off x="6849250" y="3132986"/>
            <a:ext cx="822900" cy="424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3" name="Google Shape;133;p13"/>
          <p:cNvSpPr txBox="1">
            <a:spLocks noGrp="1"/>
          </p:cNvSpPr>
          <p:nvPr>
            <p:ph type="subTitle" idx="14"/>
          </p:nvPr>
        </p:nvSpPr>
        <p:spPr>
          <a:xfrm>
            <a:off x="6087600" y="3971300"/>
            <a:ext cx="2336400" cy="61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4" name="Google Shape;134;p13"/>
          <p:cNvSpPr txBox="1">
            <a:spLocks noGrp="1"/>
          </p:cNvSpPr>
          <p:nvPr>
            <p:ph type="title" idx="15"/>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5" name="Google Shape;135;p13"/>
          <p:cNvSpPr txBox="1">
            <a:spLocks noGrp="1"/>
          </p:cNvSpPr>
          <p:nvPr>
            <p:ph type="subTitle" idx="16"/>
          </p:nvPr>
        </p:nvSpPr>
        <p:spPr>
          <a:xfrm>
            <a:off x="715100" y="1820250"/>
            <a:ext cx="23364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b="1">
                <a:solidFill>
                  <a:schemeClr val="dk1"/>
                </a:solidFill>
                <a:latin typeface="Syne"/>
                <a:ea typeface="Syne"/>
                <a:cs typeface="Syne"/>
                <a:sym typeface="Syn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36" name="Google Shape;136;p13"/>
          <p:cNvSpPr txBox="1">
            <a:spLocks noGrp="1"/>
          </p:cNvSpPr>
          <p:nvPr>
            <p:ph type="subTitle" idx="17"/>
          </p:nvPr>
        </p:nvSpPr>
        <p:spPr>
          <a:xfrm>
            <a:off x="3403800" y="1820250"/>
            <a:ext cx="23364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b="1">
                <a:solidFill>
                  <a:schemeClr val="dk1"/>
                </a:solidFill>
                <a:latin typeface="Syne"/>
                <a:ea typeface="Syne"/>
                <a:cs typeface="Syne"/>
                <a:sym typeface="Syn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37" name="Google Shape;137;p13"/>
          <p:cNvSpPr txBox="1">
            <a:spLocks noGrp="1"/>
          </p:cNvSpPr>
          <p:nvPr>
            <p:ph type="subTitle" idx="18"/>
          </p:nvPr>
        </p:nvSpPr>
        <p:spPr>
          <a:xfrm>
            <a:off x="6092500" y="1820250"/>
            <a:ext cx="23364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b="1">
                <a:solidFill>
                  <a:schemeClr val="dk1"/>
                </a:solidFill>
                <a:latin typeface="Syne"/>
                <a:ea typeface="Syne"/>
                <a:cs typeface="Syne"/>
                <a:sym typeface="Syn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38" name="Google Shape;138;p13"/>
          <p:cNvSpPr txBox="1">
            <a:spLocks noGrp="1"/>
          </p:cNvSpPr>
          <p:nvPr>
            <p:ph type="subTitle" idx="19"/>
          </p:nvPr>
        </p:nvSpPr>
        <p:spPr>
          <a:xfrm>
            <a:off x="715100" y="3550225"/>
            <a:ext cx="23364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b="1">
                <a:solidFill>
                  <a:schemeClr val="dk1"/>
                </a:solidFill>
                <a:latin typeface="Syne"/>
                <a:ea typeface="Syne"/>
                <a:cs typeface="Syne"/>
                <a:sym typeface="Syn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39" name="Google Shape;139;p13"/>
          <p:cNvSpPr txBox="1">
            <a:spLocks noGrp="1"/>
          </p:cNvSpPr>
          <p:nvPr>
            <p:ph type="subTitle" idx="20"/>
          </p:nvPr>
        </p:nvSpPr>
        <p:spPr>
          <a:xfrm>
            <a:off x="3403800" y="3550225"/>
            <a:ext cx="23364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b="1">
                <a:solidFill>
                  <a:schemeClr val="dk1"/>
                </a:solidFill>
                <a:latin typeface="Syne"/>
                <a:ea typeface="Syne"/>
                <a:cs typeface="Syne"/>
                <a:sym typeface="Syn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40" name="Google Shape;140;p13"/>
          <p:cNvSpPr txBox="1">
            <a:spLocks noGrp="1"/>
          </p:cNvSpPr>
          <p:nvPr>
            <p:ph type="subTitle" idx="21"/>
          </p:nvPr>
        </p:nvSpPr>
        <p:spPr>
          <a:xfrm>
            <a:off x="6092500" y="3550225"/>
            <a:ext cx="23364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b="1">
                <a:solidFill>
                  <a:schemeClr val="dk1"/>
                </a:solidFill>
                <a:latin typeface="Syne"/>
                <a:ea typeface="Syne"/>
                <a:cs typeface="Syne"/>
                <a:sym typeface="Syn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pic>
        <p:nvPicPr>
          <p:cNvPr id="141" name="Google Shape;141;p13"/>
          <p:cNvPicPr preferRelativeResize="0"/>
          <p:nvPr/>
        </p:nvPicPr>
        <p:blipFill>
          <a:blip r:embed="rId2">
            <a:alphaModFix/>
          </a:blip>
          <a:stretch>
            <a:fillRect/>
          </a:stretch>
        </p:blipFill>
        <p:spPr>
          <a:xfrm>
            <a:off x="-2201935" y="2189150"/>
            <a:ext cx="4980669" cy="5143499"/>
          </a:xfrm>
          <a:prstGeom prst="rect">
            <a:avLst/>
          </a:prstGeom>
          <a:noFill/>
          <a:ln>
            <a:noFill/>
          </a:ln>
        </p:spPr>
      </p:pic>
      <p:pic>
        <p:nvPicPr>
          <p:cNvPr id="142" name="Google Shape;142;p13"/>
          <p:cNvPicPr preferRelativeResize="0"/>
          <p:nvPr/>
        </p:nvPicPr>
        <p:blipFill>
          <a:blip r:embed="rId3">
            <a:alphaModFix/>
          </a:blip>
          <a:stretch>
            <a:fillRect/>
          </a:stretch>
        </p:blipFill>
        <p:spPr>
          <a:xfrm rot="-3328971">
            <a:off x="-1507451" y="2017865"/>
            <a:ext cx="2685750" cy="3283220"/>
          </a:xfrm>
          <a:prstGeom prst="rect">
            <a:avLst/>
          </a:prstGeom>
          <a:noFill/>
          <a:ln>
            <a:noFill/>
          </a:ln>
        </p:spPr>
      </p:pic>
      <p:pic>
        <p:nvPicPr>
          <p:cNvPr id="143" name="Google Shape;143;p13"/>
          <p:cNvPicPr preferRelativeResize="0"/>
          <p:nvPr/>
        </p:nvPicPr>
        <p:blipFill>
          <a:blip r:embed="rId4">
            <a:alphaModFix/>
          </a:blip>
          <a:stretch>
            <a:fillRect/>
          </a:stretch>
        </p:blipFill>
        <p:spPr>
          <a:xfrm rot="7239201">
            <a:off x="7135401" y="-825624"/>
            <a:ext cx="5225950" cy="2270599"/>
          </a:xfrm>
          <a:prstGeom prst="rect">
            <a:avLst/>
          </a:prstGeom>
          <a:noFill/>
          <a:ln>
            <a:noFill/>
          </a:ln>
        </p:spPr>
      </p:pic>
      <p:pic>
        <p:nvPicPr>
          <p:cNvPr id="144" name="Google Shape;144;p13"/>
          <p:cNvPicPr preferRelativeResize="0"/>
          <p:nvPr/>
        </p:nvPicPr>
        <p:blipFill>
          <a:blip r:embed="rId5">
            <a:alphaModFix/>
          </a:blip>
          <a:stretch>
            <a:fillRect/>
          </a:stretch>
        </p:blipFill>
        <p:spPr>
          <a:xfrm>
            <a:off x="4314400" y="-598550"/>
            <a:ext cx="5572049" cy="1292250"/>
          </a:xfrm>
          <a:prstGeom prst="rect">
            <a:avLst/>
          </a:prstGeom>
          <a:noFill/>
          <a:ln>
            <a:noFill/>
          </a:ln>
        </p:spPr>
      </p:pic>
      <p:pic>
        <p:nvPicPr>
          <p:cNvPr id="145" name="Google Shape;145;p13"/>
          <p:cNvPicPr preferRelativeResize="0"/>
          <p:nvPr/>
        </p:nvPicPr>
        <p:blipFill>
          <a:blip r:embed="rId6">
            <a:alphaModFix/>
          </a:blip>
          <a:stretch>
            <a:fillRect/>
          </a:stretch>
        </p:blipFill>
        <p:spPr>
          <a:xfrm rot="-5400000">
            <a:off x="-976500" y="-284825"/>
            <a:ext cx="1952850" cy="1633500"/>
          </a:xfrm>
          <a:prstGeom prst="rect">
            <a:avLst/>
          </a:prstGeom>
          <a:noFill/>
          <a:ln>
            <a:noFill/>
          </a:ln>
        </p:spPr>
      </p:pic>
      <p:sp>
        <p:nvSpPr>
          <p:cNvPr id="146" name="Google Shape;146;p13"/>
          <p:cNvSpPr/>
          <p:nvPr/>
        </p:nvSpPr>
        <p:spPr>
          <a:xfrm>
            <a:off x="-342375" y="-678075"/>
            <a:ext cx="1159051" cy="1123105"/>
          </a:xfrm>
          <a:custGeom>
            <a:avLst/>
            <a:gdLst/>
            <a:ahLst/>
            <a:cxnLst/>
            <a:rect l="l" t="t" r="r" b="b"/>
            <a:pathLst>
              <a:path w="74549" h="72237" extrusionOk="0">
                <a:moveTo>
                  <a:pt x="43236" y="8174"/>
                </a:moveTo>
                <a:cubicBezTo>
                  <a:pt x="43947" y="8380"/>
                  <a:pt x="44639" y="8642"/>
                  <a:pt x="45332" y="8941"/>
                </a:cubicBezTo>
                <a:cubicBezTo>
                  <a:pt x="46530" y="9447"/>
                  <a:pt x="47653" y="10083"/>
                  <a:pt x="48738" y="10813"/>
                </a:cubicBezTo>
                <a:cubicBezTo>
                  <a:pt x="47915" y="10495"/>
                  <a:pt x="47091" y="10176"/>
                  <a:pt x="46249" y="9896"/>
                </a:cubicBezTo>
                <a:cubicBezTo>
                  <a:pt x="45014" y="9484"/>
                  <a:pt x="43722" y="9128"/>
                  <a:pt x="42412" y="8866"/>
                </a:cubicBezTo>
                <a:cubicBezTo>
                  <a:pt x="42468" y="8829"/>
                  <a:pt x="42524" y="8773"/>
                  <a:pt x="42581" y="8717"/>
                </a:cubicBezTo>
                <a:cubicBezTo>
                  <a:pt x="42805" y="8529"/>
                  <a:pt x="43011" y="8361"/>
                  <a:pt x="43236" y="8174"/>
                </a:cubicBezTo>
                <a:close/>
                <a:moveTo>
                  <a:pt x="34738" y="11917"/>
                </a:moveTo>
                <a:lnTo>
                  <a:pt x="34738" y="11917"/>
                </a:lnTo>
                <a:cubicBezTo>
                  <a:pt x="33784" y="13040"/>
                  <a:pt x="32904" y="14219"/>
                  <a:pt x="32081" y="15436"/>
                </a:cubicBezTo>
                <a:cubicBezTo>
                  <a:pt x="31713" y="15324"/>
                  <a:pt x="31333" y="15273"/>
                  <a:pt x="30950" y="15273"/>
                </a:cubicBezTo>
                <a:cubicBezTo>
                  <a:pt x="30690" y="15273"/>
                  <a:pt x="30429" y="15297"/>
                  <a:pt x="30172" y="15342"/>
                </a:cubicBezTo>
                <a:cubicBezTo>
                  <a:pt x="31407" y="13807"/>
                  <a:pt x="32904" y="12591"/>
                  <a:pt x="34738" y="11917"/>
                </a:cubicBezTo>
                <a:close/>
                <a:moveTo>
                  <a:pt x="39399" y="11692"/>
                </a:moveTo>
                <a:cubicBezTo>
                  <a:pt x="40671" y="13302"/>
                  <a:pt x="42730" y="14219"/>
                  <a:pt x="44302" y="15492"/>
                </a:cubicBezTo>
                <a:cubicBezTo>
                  <a:pt x="46174" y="17008"/>
                  <a:pt x="47147" y="19348"/>
                  <a:pt x="47222" y="21706"/>
                </a:cubicBezTo>
                <a:cubicBezTo>
                  <a:pt x="45908" y="21482"/>
                  <a:pt x="44582" y="21365"/>
                  <a:pt x="43272" y="21365"/>
                </a:cubicBezTo>
                <a:cubicBezTo>
                  <a:pt x="42941" y="21365"/>
                  <a:pt x="42610" y="21373"/>
                  <a:pt x="42281" y="21388"/>
                </a:cubicBezTo>
                <a:cubicBezTo>
                  <a:pt x="40278" y="21481"/>
                  <a:pt x="38276" y="21837"/>
                  <a:pt x="36348" y="22417"/>
                </a:cubicBezTo>
                <a:lnTo>
                  <a:pt x="36123" y="22417"/>
                </a:lnTo>
                <a:cubicBezTo>
                  <a:pt x="35992" y="20714"/>
                  <a:pt x="35599" y="18898"/>
                  <a:pt x="34682" y="17495"/>
                </a:cubicBezTo>
                <a:cubicBezTo>
                  <a:pt x="35225" y="16671"/>
                  <a:pt x="35786" y="15866"/>
                  <a:pt x="36385" y="15118"/>
                </a:cubicBezTo>
                <a:cubicBezTo>
                  <a:pt x="37321" y="13920"/>
                  <a:pt x="38332" y="12778"/>
                  <a:pt x="39399" y="11692"/>
                </a:cubicBezTo>
                <a:close/>
                <a:moveTo>
                  <a:pt x="33222" y="19909"/>
                </a:moveTo>
                <a:cubicBezTo>
                  <a:pt x="33503" y="20714"/>
                  <a:pt x="33690" y="21556"/>
                  <a:pt x="33765" y="22417"/>
                </a:cubicBezTo>
                <a:cubicBezTo>
                  <a:pt x="33335" y="22436"/>
                  <a:pt x="32904" y="22454"/>
                  <a:pt x="32474" y="22492"/>
                </a:cubicBezTo>
                <a:cubicBezTo>
                  <a:pt x="32286" y="22511"/>
                  <a:pt x="32118" y="22529"/>
                  <a:pt x="31931" y="22548"/>
                </a:cubicBezTo>
                <a:cubicBezTo>
                  <a:pt x="31950" y="22473"/>
                  <a:pt x="31987" y="22380"/>
                  <a:pt x="32024" y="22323"/>
                </a:cubicBezTo>
                <a:cubicBezTo>
                  <a:pt x="32380" y="21500"/>
                  <a:pt x="32792" y="20695"/>
                  <a:pt x="33222" y="19909"/>
                </a:cubicBezTo>
                <a:close/>
                <a:moveTo>
                  <a:pt x="30722" y="17590"/>
                </a:moveTo>
                <a:cubicBezTo>
                  <a:pt x="30164" y="18594"/>
                  <a:pt x="29626" y="19598"/>
                  <a:pt x="29161" y="20639"/>
                </a:cubicBezTo>
                <a:cubicBezTo>
                  <a:pt x="28805" y="21444"/>
                  <a:pt x="28487" y="22267"/>
                  <a:pt x="28188" y="23072"/>
                </a:cubicBezTo>
                <a:cubicBezTo>
                  <a:pt x="27626" y="23203"/>
                  <a:pt x="27065" y="23315"/>
                  <a:pt x="26503" y="23465"/>
                </a:cubicBezTo>
                <a:cubicBezTo>
                  <a:pt x="26522" y="23222"/>
                  <a:pt x="26541" y="22979"/>
                  <a:pt x="26578" y="22754"/>
                </a:cubicBezTo>
                <a:cubicBezTo>
                  <a:pt x="26728" y="21594"/>
                  <a:pt x="27139" y="20471"/>
                  <a:pt x="27813" y="19535"/>
                </a:cubicBezTo>
                <a:cubicBezTo>
                  <a:pt x="28463" y="18644"/>
                  <a:pt x="29554" y="17661"/>
                  <a:pt x="30722" y="17590"/>
                </a:cubicBezTo>
                <a:close/>
                <a:moveTo>
                  <a:pt x="43865" y="12164"/>
                </a:moveTo>
                <a:cubicBezTo>
                  <a:pt x="44198" y="12256"/>
                  <a:pt x="44531" y="12349"/>
                  <a:pt x="44845" y="12460"/>
                </a:cubicBezTo>
                <a:cubicBezTo>
                  <a:pt x="49075" y="13770"/>
                  <a:pt x="53137" y="15866"/>
                  <a:pt x="56581" y="18711"/>
                </a:cubicBezTo>
                <a:cubicBezTo>
                  <a:pt x="57123" y="19460"/>
                  <a:pt x="57647" y="20227"/>
                  <a:pt x="58134" y="20995"/>
                </a:cubicBezTo>
                <a:cubicBezTo>
                  <a:pt x="58939" y="22211"/>
                  <a:pt x="59669" y="23484"/>
                  <a:pt x="60343" y="24794"/>
                </a:cubicBezTo>
                <a:cubicBezTo>
                  <a:pt x="59096" y="24467"/>
                  <a:pt x="57799" y="24309"/>
                  <a:pt x="56497" y="24309"/>
                </a:cubicBezTo>
                <a:cubicBezTo>
                  <a:pt x="55863" y="24309"/>
                  <a:pt x="55228" y="24346"/>
                  <a:pt x="54597" y="24420"/>
                </a:cubicBezTo>
                <a:cubicBezTo>
                  <a:pt x="53062" y="23521"/>
                  <a:pt x="51396" y="22810"/>
                  <a:pt x="49674" y="22286"/>
                </a:cubicBezTo>
                <a:cubicBezTo>
                  <a:pt x="49730" y="20976"/>
                  <a:pt x="49543" y="19628"/>
                  <a:pt x="49094" y="18281"/>
                </a:cubicBezTo>
                <a:cubicBezTo>
                  <a:pt x="48626" y="16933"/>
                  <a:pt x="47915" y="15698"/>
                  <a:pt x="46960" y="14612"/>
                </a:cubicBezTo>
                <a:cubicBezTo>
                  <a:pt x="46099" y="13620"/>
                  <a:pt x="44976" y="12909"/>
                  <a:pt x="43891" y="12179"/>
                </a:cubicBezTo>
                <a:cubicBezTo>
                  <a:pt x="43877" y="12179"/>
                  <a:pt x="43873" y="12169"/>
                  <a:pt x="43865" y="12164"/>
                </a:cubicBezTo>
                <a:close/>
                <a:moveTo>
                  <a:pt x="27270" y="26160"/>
                </a:moveTo>
                <a:lnTo>
                  <a:pt x="27270" y="26160"/>
                </a:lnTo>
                <a:cubicBezTo>
                  <a:pt x="27196" y="26441"/>
                  <a:pt x="27139" y="26722"/>
                  <a:pt x="27065" y="27003"/>
                </a:cubicBezTo>
                <a:cubicBezTo>
                  <a:pt x="26990" y="26759"/>
                  <a:pt x="26896" y="26535"/>
                  <a:pt x="26840" y="26291"/>
                </a:cubicBezTo>
                <a:cubicBezTo>
                  <a:pt x="26971" y="26254"/>
                  <a:pt x="27121" y="26198"/>
                  <a:pt x="27270" y="26160"/>
                </a:cubicBezTo>
                <a:close/>
                <a:moveTo>
                  <a:pt x="41327" y="25599"/>
                </a:moveTo>
                <a:lnTo>
                  <a:pt x="41327" y="25599"/>
                </a:lnTo>
                <a:cubicBezTo>
                  <a:pt x="42861" y="25842"/>
                  <a:pt x="44396" y="26198"/>
                  <a:pt x="45856" y="26722"/>
                </a:cubicBezTo>
                <a:cubicBezTo>
                  <a:pt x="45725" y="26946"/>
                  <a:pt x="45594" y="27152"/>
                  <a:pt x="45444" y="27358"/>
                </a:cubicBezTo>
                <a:cubicBezTo>
                  <a:pt x="44153" y="26610"/>
                  <a:pt x="42768" y="26011"/>
                  <a:pt x="41327" y="25599"/>
                </a:cubicBezTo>
                <a:close/>
                <a:moveTo>
                  <a:pt x="52488" y="3826"/>
                </a:moveTo>
                <a:cubicBezTo>
                  <a:pt x="54117" y="3826"/>
                  <a:pt x="55737" y="4233"/>
                  <a:pt x="57217" y="4955"/>
                </a:cubicBezTo>
                <a:cubicBezTo>
                  <a:pt x="59781" y="6227"/>
                  <a:pt x="61840" y="8099"/>
                  <a:pt x="63655" y="10326"/>
                </a:cubicBezTo>
                <a:cubicBezTo>
                  <a:pt x="66837" y="14219"/>
                  <a:pt x="68915" y="19254"/>
                  <a:pt x="70056" y="24270"/>
                </a:cubicBezTo>
                <a:cubicBezTo>
                  <a:pt x="70000" y="24569"/>
                  <a:pt x="69925" y="24850"/>
                  <a:pt x="69832" y="25150"/>
                </a:cubicBezTo>
                <a:cubicBezTo>
                  <a:pt x="69364" y="26722"/>
                  <a:pt x="68690" y="28219"/>
                  <a:pt x="67829" y="29604"/>
                </a:cubicBezTo>
                <a:cubicBezTo>
                  <a:pt x="67492" y="29211"/>
                  <a:pt x="67155" y="28837"/>
                  <a:pt x="66781" y="28481"/>
                </a:cubicBezTo>
                <a:cubicBezTo>
                  <a:pt x="66556" y="27733"/>
                  <a:pt x="66294" y="26984"/>
                  <a:pt x="65976" y="26273"/>
                </a:cubicBezTo>
                <a:cubicBezTo>
                  <a:pt x="64554" y="22941"/>
                  <a:pt x="62345" y="20059"/>
                  <a:pt x="59687" y="17607"/>
                </a:cubicBezTo>
                <a:cubicBezTo>
                  <a:pt x="58752" y="16278"/>
                  <a:pt x="57741" y="14987"/>
                  <a:pt x="56693" y="13751"/>
                </a:cubicBezTo>
                <a:cubicBezTo>
                  <a:pt x="54540" y="11225"/>
                  <a:pt x="52051" y="8922"/>
                  <a:pt x="49187" y="7219"/>
                </a:cubicBezTo>
                <a:cubicBezTo>
                  <a:pt x="48289" y="6676"/>
                  <a:pt x="47353" y="6227"/>
                  <a:pt x="46399" y="5816"/>
                </a:cubicBezTo>
                <a:cubicBezTo>
                  <a:pt x="47540" y="5104"/>
                  <a:pt x="48738" y="4505"/>
                  <a:pt x="50030" y="4150"/>
                </a:cubicBezTo>
                <a:cubicBezTo>
                  <a:pt x="50840" y="3930"/>
                  <a:pt x="51665" y="3826"/>
                  <a:pt x="52488" y="3826"/>
                </a:cubicBezTo>
                <a:close/>
                <a:moveTo>
                  <a:pt x="24594" y="27040"/>
                </a:moveTo>
                <a:cubicBezTo>
                  <a:pt x="24837" y="27864"/>
                  <a:pt x="25174" y="28650"/>
                  <a:pt x="25605" y="29398"/>
                </a:cubicBezTo>
                <a:cubicBezTo>
                  <a:pt x="25418" y="29567"/>
                  <a:pt x="25212" y="29735"/>
                  <a:pt x="25024" y="29904"/>
                </a:cubicBezTo>
                <a:cubicBezTo>
                  <a:pt x="24482" y="30428"/>
                  <a:pt x="23958" y="30970"/>
                  <a:pt x="23471" y="31551"/>
                </a:cubicBezTo>
                <a:cubicBezTo>
                  <a:pt x="23321" y="31532"/>
                  <a:pt x="23172" y="31495"/>
                  <a:pt x="23022" y="31476"/>
                </a:cubicBezTo>
                <a:cubicBezTo>
                  <a:pt x="22872" y="31457"/>
                  <a:pt x="22741" y="31438"/>
                  <a:pt x="22591" y="31420"/>
                </a:cubicBezTo>
                <a:cubicBezTo>
                  <a:pt x="23059" y="30016"/>
                  <a:pt x="23546" y="28631"/>
                  <a:pt x="24089" y="27265"/>
                </a:cubicBezTo>
                <a:lnTo>
                  <a:pt x="24089" y="27246"/>
                </a:lnTo>
                <a:cubicBezTo>
                  <a:pt x="24257" y="27190"/>
                  <a:pt x="24426" y="27115"/>
                  <a:pt x="24594" y="27040"/>
                </a:cubicBezTo>
                <a:close/>
                <a:moveTo>
                  <a:pt x="33222" y="28425"/>
                </a:moveTo>
                <a:lnTo>
                  <a:pt x="33222" y="28425"/>
                </a:lnTo>
                <a:cubicBezTo>
                  <a:pt x="32923" y="29361"/>
                  <a:pt x="32549" y="30297"/>
                  <a:pt x="32081" y="31158"/>
                </a:cubicBezTo>
                <a:cubicBezTo>
                  <a:pt x="31987" y="31326"/>
                  <a:pt x="31893" y="31476"/>
                  <a:pt x="31800" y="31644"/>
                </a:cubicBezTo>
                <a:cubicBezTo>
                  <a:pt x="31107" y="31364"/>
                  <a:pt x="30434" y="31008"/>
                  <a:pt x="29835" y="30559"/>
                </a:cubicBezTo>
                <a:cubicBezTo>
                  <a:pt x="29835" y="30372"/>
                  <a:pt x="29853" y="30184"/>
                  <a:pt x="29872" y="29979"/>
                </a:cubicBezTo>
                <a:cubicBezTo>
                  <a:pt x="29966" y="29904"/>
                  <a:pt x="30041" y="29829"/>
                  <a:pt x="30134" y="29754"/>
                </a:cubicBezTo>
                <a:cubicBezTo>
                  <a:pt x="31107" y="29192"/>
                  <a:pt x="32137" y="28743"/>
                  <a:pt x="33222" y="28425"/>
                </a:cubicBezTo>
                <a:close/>
                <a:moveTo>
                  <a:pt x="20270" y="29380"/>
                </a:moveTo>
                <a:lnTo>
                  <a:pt x="20270" y="29380"/>
                </a:lnTo>
                <a:cubicBezTo>
                  <a:pt x="20027" y="30091"/>
                  <a:pt x="19803" y="30802"/>
                  <a:pt x="19578" y="31495"/>
                </a:cubicBezTo>
                <a:cubicBezTo>
                  <a:pt x="18848" y="31607"/>
                  <a:pt x="18137" y="31794"/>
                  <a:pt x="17426" y="32037"/>
                </a:cubicBezTo>
                <a:cubicBezTo>
                  <a:pt x="17856" y="31513"/>
                  <a:pt x="18324" y="31027"/>
                  <a:pt x="18829" y="30559"/>
                </a:cubicBezTo>
                <a:cubicBezTo>
                  <a:pt x="19279" y="30147"/>
                  <a:pt x="19765" y="29754"/>
                  <a:pt x="20270" y="29380"/>
                </a:cubicBezTo>
                <a:close/>
                <a:moveTo>
                  <a:pt x="37097" y="27826"/>
                </a:moveTo>
                <a:cubicBezTo>
                  <a:pt x="39324" y="27826"/>
                  <a:pt x="41532" y="28425"/>
                  <a:pt x="43535" y="29473"/>
                </a:cubicBezTo>
                <a:cubicBezTo>
                  <a:pt x="43385" y="29604"/>
                  <a:pt x="43217" y="29735"/>
                  <a:pt x="43067" y="29866"/>
                </a:cubicBezTo>
                <a:cubicBezTo>
                  <a:pt x="41020" y="31460"/>
                  <a:pt x="38322" y="32349"/>
                  <a:pt x="35678" y="32349"/>
                </a:cubicBezTo>
                <a:cubicBezTo>
                  <a:pt x="35155" y="32349"/>
                  <a:pt x="34634" y="32314"/>
                  <a:pt x="34121" y="32243"/>
                </a:cubicBezTo>
                <a:cubicBezTo>
                  <a:pt x="34851" y="30877"/>
                  <a:pt x="35393" y="29417"/>
                  <a:pt x="35730" y="27901"/>
                </a:cubicBezTo>
                <a:cubicBezTo>
                  <a:pt x="36180" y="27845"/>
                  <a:pt x="36647" y="27826"/>
                  <a:pt x="37097" y="27826"/>
                </a:cubicBezTo>
                <a:close/>
                <a:moveTo>
                  <a:pt x="37114" y="7311"/>
                </a:moveTo>
                <a:cubicBezTo>
                  <a:pt x="37658" y="7311"/>
                  <a:pt x="38202" y="7330"/>
                  <a:pt x="38744" y="7369"/>
                </a:cubicBezTo>
                <a:cubicBezTo>
                  <a:pt x="38650" y="7556"/>
                  <a:pt x="38575" y="7762"/>
                  <a:pt x="38519" y="7949"/>
                </a:cubicBezTo>
                <a:cubicBezTo>
                  <a:pt x="38332" y="8136"/>
                  <a:pt x="38145" y="8305"/>
                  <a:pt x="37976" y="8473"/>
                </a:cubicBezTo>
                <a:cubicBezTo>
                  <a:pt x="37471" y="8492"/>
                  <a:pt x="36966" y="8511"/>
                  <a:pt x="36479" y="8586"/>
                </a:cubicBezTo>
                <a:cubicBezTo>
                  <a:pt x="33110" y="9016"/>
                  <a:pt x="30228" y="10701"/>
                  <a:pt x="28113" y="13340"/>
                </a:cubicBezTo>
                <a:cubicBezTo>
                  <a:pt x="26016" y="15960"/>
                  <a:pt x="24557" y="19029"/>
                  <a:pt x="23190" y="22080"/>
                </a:cubicBezTo>
                <a:cubicBezTo>
                  <a:pt x="22722" y="23091"/>
                  <a:pt x="22292" y="24120"/>
                  <a:pt x="21880" y="25150"/>
                </a:cubicBezTo>
                <a:cubicBezTo>
                  <a:pt x="20270" y="25917"/>
                  <a:pt x="18754" y="26853"/>
                  <a:pt x="17388" y="27995"/>
                </a:cubicBezTo>
                <a:cubicBezTo>
                  <a:pt x="15816" y="29286"/>
                  <a:pt x="14375" y="30989"/>
                  <a:pt x="13345" y="32898"/>
                </a:cubicBezTo>
                <a:cubicBezTo>
                  <a:pt x="12222" y="31195"/>
                  <a:pt x="11773" y="29192"/>
                  <a:pt x="11904" y="27096"/>
                </a:cubicBezTo>
                <a:cubicBezTo>
                  <a:pt x="12222" y="21706"/>
                  <a:pt x="15779" y="15604"/>
                  <a:pt x="21319" y="14275"/>
                </a:cubicBezTo>
                <a:cubicBezTo>
                  <a:pt x="22329" y="14032"/>
                  <a:pt x="22292" y="12853"/>
                  <a:pt x="21674" y="12329"/>
                </a:cubicBezTo>
                <a:cubicBezTo>
                  <a:pt x="23639" y="10981"/>
                  <a:pt x="25754" y="9840"/>
                  <a:pt x="28000" y="9016"/>
                </a:cubicBezTo>
                <a:lnTo>
                  <a:pt x="28000" y="8997"/>
                </a:lnTo>
                <a:cubicBezTo>
                  <a:pt x="30914" y="7931"/>
                  <a:pt x="34017" y="7311"/>
                  <a:pt x="37114" y="7311"/>
                </a:cubicBezTo>
                <a:close/>
                <a:moveTo>
                  <a:pt x="29760" y="33291"/>
                </a:moveTo>
                <a:lnTo>
                  <a:pt x="29760" y="33291"/>
                </a:lnTo>
                <a:cubicBezTo>
                  <a:pt x="29966" y="33404"/>
                  <a:pt x="30172" y="33516"/>
                  <a:pt x="30396" y="33610"/>
                </a:cubicBezTo>
                <a:cubicBezTo>
                  <a:pt x="30228" y="33797"/>
                  <a:pt x="30059" y="33984"/>
                  <a:pt x="29891" y="34152"/>
                </a:cubicBezTo>
                <a:cubicBezTo>
                  <a:pt x="29853" y="34134"/>
                  <a:pt x="29816" y="34115"/>
                  <a:pt x="29778" y="34096"/>
                </a:cubicBezTo>
                <a:cubicBezTo>
                  <a:pt x="29778" y="34059"/>
                  <a:pt x="29778" y="34040"/>
                  <a:pt x="29778" y="34021"/>
                </a:cubicBezTo>
                <a:cubicBezTo>
                  <a:pt x="29760" y="33778"/>
                  <a:pt x="29760" y="33535"/>
                  <a:pt x="29760" y="33291"/>
                </a:cubicBezTo>
                <a:close/>
                <a:moveTo>
                  <a:pt x="70917" y="29567"/>
                </a:moveTo>
                <a:cubicBezTo>
                  <a:pt x="71086" y="31345"/>
                  <a:pt x="71105" y="33123"/>
                  <a:pt x="71030" y="34882"/>
                </a:cubicBezTo>
                <a:lnTo>
                  <a:pt x="71030" y="34901"/>
                </a:lnTo>
                <a:cubicBezTo>
                  <a:pt x="70599" y="33872"/>
                  <a:pt x="70113" y="32880"/>
                  <a:pt x="69532" y="31944"/>
                </a:cubicBezTo>
                <a:cubicBezTo>
                  <a:pt x="70038" y="31176"/>
                  <a:pt x="70506" y="30390"/>
                  <a:pt x="70917" y="29567"/>
                </a:cubicBezTo>
                <a:close/>
                <a:moveTo>
                  <a:pt x="58246" y="27208"/>
                </a:moveTo>
                <a:cubicBezTo>
                  <a:pt x="59051" y="27339"/>
                  <a:pt x="59931" y="27545"/>
                  <a:pt x="60754" y="27826"/>
                </a:cubicBezTo>
                <a:cubicBezTo>
                  <a:pt x="61147" y="27976"/>
                  <a:pt x="61559" y="28163"/>
                  <a:pt x="61952" y="28350"/>
                </a:cubicBezTo>
                <a:cubicBezTo>
                  <a:pt x="62720" y="30353"/>
                  <a:pt x="63281" y="32412"/>
                  <a:pt x="63580" y="34508"/>
                </a:cubicBezTo>
                <a:cubicBezTo>
                  <a:pt x="63356" y="34695"/>
                  <a:pt x="63131" y="34882"/>
                  <a:pt x="62888" y="35051"/>
                </a:cubicBezTo>
                <a:cubicBezTo>
                  <a:pt x="62177" y="32580"/>
                  <a:pt x="60941" y="30259"/>
                  <a:pt x="59276" y="28313"/>
                </a:cubicBezTo>
                <a:cubicBezTo>
                  <a:pt x="58958" y="27920"/>
                  <a:pt x="58602" y="27564"/>
                  <a:pt x="58246" y="27208"/>
                </a:cubicBezTo>
                <a:close/>
                <a:moveTo>
                  <a:pt x="18754" y="34190"/>
                </a:moveTo>
                <a:cubicBezTo>
                  <a:pt x="18530" y="34995"/>
                  <a:pt x="18324" y="35781"/>
                  <a:pt x="18118" y="36567"/>
                </a:cubicBezTo>
                <a:cubicBezTo>
                  <a:pt x="17369" y="36286"/>
                  <a:pt x="16658" y="35930"/>
                  <a:pt x="16003" y="35481"/>
                </a:cubicBezTo>
                <a:cubicBezTo>
                  <a:pt x="16845" y="34920"/>
                  <a:pt x="17781" y="34489"/>
                  <a:pt x="18754" y="34190"/>
                </a:cubicBezTo>
                <a:close/>
                <a:moveTo>
                  <a:pt x="26222" y="34845"/>
                </a:moveTo>
                <a:cubicBezTo>
                  <a:pt x="26335" y="34882"/>
                  <a:pt x="26428" y="34938"/>
                  <a:pt x="26541" y="34995"/>
                </a:cubicBezTo>
                <a:cubicBezTo>
                  <a:pt x="26578" y="35481"/>
                  <a:pt x="26653" y="35968"/>
                  <a:pt x="26709" y="36454"/>
                </a:cubicBezTo>
                <a:cubicBezTo>
                  <a:pt x="26278" y="36679"/>
                  <a:pt x="25829" y="36847"/>
                  <a:pt x="25361" y="36978"/>
                </a:cubicBezTo>
                <a:cubicBezTo>
                  <a:pt x="25380" y="36941"/>
                  <a:pt x="25380" y="36885"/>
                  <a:pt x="25399" y="36847"/>
                </a:cubicBezTo>
                <a:cubicBezTo>
                  <a:pt x="25492" y="36529"/>
                  <a:pt x="25605" y="36230"/>
                  <a:pt x="25736" y="35912"/>
                </a:cubicBezTo>
                <a:cubicBezTo>
                  <a:pt x="25754" y="35837"/>
                  <a:pt x="25792" y="35743"/>
                  <a:pt x="25829" y="35668"/>
                </a:cubicBezTo>
                <a:lnTo>
                  <a:pt x="25829" y="35668"/>
                </a:lnTo>
                <a:cubicBezTo>
                  <a:pt x="25826" y="35674"/>
                  <a:pt x="25825" y="35677"/>
                  <a:pt x="25825" y="35677"/>
                </a:cubicBezTo>
                <a:cubicBezTo>
                  <a:pt x="25822" y="35677"/>
                  <a:pt x="25999" y="35290"/>
                  <a:pt x="26016" y="35238"/>
                </a:cubicBezTo>
                <a:cubicBezTo>
                  <a:pt x="26073" y="35107"/>
                  <a:pt x="26147" y="34976"/>
                  <a:pt x="26222" y="34845"/>
                </a:cubicBezTo>
                <a:close/>
                <a:moveTo>
                  <a:pt x="53174" y="27564"/>
                </a:moveTo>
                <a:cubicBezTo>
                  <a:pt x="56506" y="29604"/>
                  <a:pt x="59145" y="32692"/>
                  <a:pt x="60212" y="36623"/>
                </a:cubicBezTo>
                <a:cubicBezTo>
                  <a:pt x="60230" y="36660"/>
                  <a:pt x="60249" y="36716"/>
                  <a:pt x="60249" y="36773"/>
                </a:cubicBezTo>
                <a:cubicBezTo>
                  <a:pt x="60249" y="36791"/>
                  <a:pt x="60249" y="36791"/>
                  <a:pt x="60230" y="36791"/>
                </a:cubicBezTo>
                <a:cubicBezTo>
                  <a:pt x="59556" y="37166"/>
                  <a:pt x="58845" y="37503"/>
                  <a:pt x="58115" y="37783"/>
                </a:cubicBezTo>
                <a:cubicBezTo>
                  <a:pt x="58003" y="36043"/>
                  <a:pt x="57498" y="34302"/>
                  <a:pt x="56768" y="32767"/>
                </a:cubicBezTo>
                <a:cubicBezTo>
                  <a:pt x="55813" y="30783"/>
                  <a:pt x="54428" y="29099"/>
                  <a:pt x="52762" y="27695"/>
                </a:cubicBezTo>
                <a:cubicBezTo>
                  <a:pt x="52912" y="27658"/>
                  <a:pt x="53043" y="27602"/>
                  <a:pt x="53174" y="27564"/>
                </a:cubicBezTo>
                <a:close/>
                <a:moveTo>
                  <a:pt x="47615" y="32487"/>
                </a:moveTo>
                <a:cubicBezTo>
                  <a:pt x="48308" y="33198"/>
                  <a:pt x="48963" y="33984"/>
                  <a:pt x="49506" y="34807"/>
                </a:cubicBezTo>
                <a:cubicBezTo>
                  <a:pt x="50329" y="36024"/>
                  <a:pt x="50984" y="37372"/>
                  <a:pt x="51433" y="38775"/>
                </a:cubicBezTo>
                <a:cubicBezTo>
                  <a:pt x="50928" y="38700"/>
                  <a:pt x="50423" y="38569"/>
                  <a:pt x="49899" y="38364"/>
                </a:cubicBezTo>
                <a:cubicBezTo>
                  <a:pt x="49075" y="38045"/>
                  <a:pt x="48233" y="37409"/>
                  <a:pt x="47765" y="36604"/>
                </a:cubicBezTo>
                <a:cubicBezTo>
                  <a:pt x="47091" y="35425"/>
                  <a:pt x="47129" y="34021"/>
                  <a:pt x="47503" y="32767"/>
                </a:cubicBezTo>
                <a:cubicBezTo>
                  <a:pt x="47540" y="32674"/>
                  <a:pt x="47578" y="32580"/>
                  <a:pt x="47615" y="32487"/>
                </a:cubicBezTo>
                <a:close/>
                <a:moveTo>
                  <a:pt x="50292" y="28949"/>
                </a:moveTo>
                <a:cubicBezTo>
                  <a:pt x="51789" y="30016"/>
                  <a:pt x="53099" y="31307"/>
                  <a:pt x="54054" y="32917"/>
                </a:cubicBezTo>
                <a:cubicBezTo>
                  <a:pt x="55083" y="34583"/>
                  <a:pt x="55738" y="36567"/>
                  <a:pt x="55738" y="38551"/>
                </a:cubicBezTo>
                <a:cubicBezTo>
                  <a:pt x="55195" y="38663"/>
                  <a:pt x="54653" y="38775"/>
                  <a:pt x="54129" y="38831"/>
                </a:cubicBezTo>
                <a:cubicBezTo>
                  <a:pt x="53923" y="37970"/>
                  <a:pt x="53661" y="37166"/>
                  <a:pt x="53324" y="36398"/>
                </a:cubicBezTo>
                <a:cubicBezTo>
                  <a:pt x="52351" y="34040"/>
                  <a:pt x="50872" y="31888"/>
                  <a:pt x="49019" y="30091"/>
                </a:cubicBezTo>
                <a:cubicBezTo>
                  <a:pt x="49075" y="30035"/>
                  <a:pt x="49131" y="29979"/>
                  <a:pt x="49187" y="29922"/>
                </a:cubicBezTo>
                <a:cubicBezTo>
                  <a:pt x="49524" y="29567"/>
                  <a:pt x="49899" y="29249"/>
                  <a:pt x="50292" y="28968"/>
                </a:cubicBezTo>
                <a:lnTo>
                  <a:pt x="50292" y="28949"/>
                </a:lnTo>
                <a:close/>
                <a:moveTo>
                  <a:pt x="63786" y="37746"/>
                </a:moveTo>
                <a:cubicBezTo>
                  <a:pt x="63786" y="38700"/>
                  <a:pt x="63711" y="39636"/>
                  <a:pt x="63580" y="40572"/>
                </a:cubicBezTo>
                <a:cubicBezTo>
                  <a:pt x="63618" y="39711"/>
                  <a:pt x="63580" y="38831"/>
                  <a:pt x="63487" y="37952"/>
                </a:cubicBezTo>
                <a:cubicBezTo>
                  <a:pt x="63580" y="37896"/>
                  <a:pt x="63693" y="37821"/>
                  <a:pt x="63786" y="37746"/>
                </a:cubicBezTo>
                <a:close/>
                <a:moveTo>
                  <a:pt x="30228" y="37334"/>
                </a:moveTo>
                <a:cubicBezTo>
                  <a:pt x="31538" y="38420"/>
                  <a:pt x="32698" y="39674"/>
                  <a:pt x="33634" y="40965"/>
                </a:cubicBezTo>
                <a:cubicBezTo>
                  <a:pt x="32923" y="41077"/>
                  <a:pt x="32193" y="41208"/>
                  <a:pt x="31500" y="41377"/>
                </a:cubicBezTo>
                <a:cubicBezTo>
                  <a:pt x="31482" y="41377"/>
                  <a:pt x="31463" y="41396"/>
                  <a:pt x="31463" y="41396"/>
                </a:cubicBezTo>
                <a:cubicBezTo>
                  <a:pt x="30958" y="40198"/>
                  <a:pt x="30583" y="38962"/>
                  <a:pt x="30284" y="37577"/>
                </a:cubicBezTo>
                <a:lnTo>
                  <a:pt x="30228" y="37334"/>
                </a:lnTo>
                <a:close/>
                <a:moveTo>
                  <a:pt x="55233" y="41433"/>
                </a:moveTo>
                <a:cubicBezTo>
                  <a:pt x="55064" y="41920"/>
                  <a:pt x="54840" y="42388"/>
                  <a:pt x="54597" y="42818"/>
                </a:cubicBezTo>
                <a:cubicBezTo>
                  <a:pt x="54597" y="42388"/>
                  <a:pt x="54578" y="41957"/>
                  <a:pt x="54540" y="41527"/>
                </a:cubicBezTo>
                <a:cubicBezTo>
                  <a:pt x="54784" y="41508"/>
                  <a:pt x="55008" y="41470"/>
                  <a:pt x="55233" y="41433"/>
                </a:cubicBezTo>
                <a:close/>
                <a:moveTo>
                  <a:pt x="45014" y="31382"/>
                </a:moveTo>
                <a:cubicBezTo>
                  <a:pt x="44527" y="32749"/>
                  <a:pt x="44321" y="34208"/>
                  <a:pt x="44546" y="35650"/>
                </a:cubicBezTo>
                <a:cubicBezTo>
                  <a:pt x="44976" y="38644"/>
                  <a:pt x="47391" y="40722"/>
                  <a:pt x="50254" y="41358"/>
                </a:cubicBezTo>
                <a:cubicBezTo>
                  <a:pt x="50835" y="41489"/>
                  <a:pt x="51415" y="41564"/>
                  <a:pt x="51995" y="41601"/>
                </a:cubicBezTo>
                <a:cubicBezTo>
                  <a:pt x="51995" y="41601"/>
                  <a:pt x="51995" y="41620"/>
                  <a:pt x="51995" y="41620"/>
                </a:cubicBezTo>
                <a:cubicBezTo>
                  <a:pt x="52032" y="42163"/>
                  <a:pt x="52051" y="42706"/>
                  <a:pt x="52014" y="43267"/>
                </a:cubicBezTo>
                <a:cubicBezTo>
                  <a:pt x="50741" y="42462"/>
                  <a:pt x="49319" y="41864"/>
                  <a:pt x="47877" y="41452"/>
                </a:cubicBezTo>
                <a:cubicBezTo>
                  <a:pt x="45409" y="40734"/>
                  <a:pt x="42794" y="40475"/>
                  <a:pt x="40215" y="40475"/>
                </a:cubicBezTo>
                <a:cubicBezTo>
                  <a:pt x="40037" y="40475"/>
                  <a:pt x="39858" y="40476"/>
                  <a:pt x="39680" y="40478"/>
                </a:cubicBezTo>
                <a:cubicBezTo>
                  <a:pt x="38538" y="40478"/>
                  <a:pt x="37396" y="40535"/>
                  <a:pt x="36236" y="40647"/>
                </a:cubicBezTo>
                <a:cubicBezTo>
                  <a:pt x="35038" y="38719"/>
                  <a:pt x="33503" y="36997"/>
                  <a:pt x="31837" y="35612"/>
                </a:cubicBezTo>
                <a:cubicBezTo>
                  <a:pt x="31800" y="35593"/>
                  <a:pt x="31762" y="35556"/>
                  <a:pt x="31744" y="35537"/>
                </a:cubicBezTo>
                <a:cubicBezTo>
                  <a:pt x="32081" y="35163"/>
                  <a:pt x="32399" y="34789"/>
                  <a:pt x="32698" y="34396"/>
                </a:cubicBezTo>
                <a:cubicBezTo>
                  <a:pt x="33714" y="34633"/>
                  <a:pt x="34762" y="34749"/>
                  <a:pt x="35814" y="34749"/>
                </a:cubicBezTo>
                <a:cubicBezTo>
                  <a:pt x="38249" y="34749"/>
                  <a:pt x="40700" y="34125"/>
                  <a:pt x="42805" y="32936"/>
                </a:cubicBezTo>
                <a:cubicBezTo>
                  <a:pt x="43591" y="32487"/>
                  <a:pt x="44340" y="31962"/>
                  <a:pt x="45014" y="31382"/>
                </a:cubicBezTo>
                <a:close/>
                <a:moveTo>
                  <a:pt x="14805" y="37409"/>
                </a:moveTo>
                <a:cubicBezTo>
                  <a:pt x="15161" y="37652"/>
                  <a:pt x="15535" y="37877"/>
                  <a:pt x="15928" y="38083"/>
                </a:cubicBezTo>
                <a:cubicBezTo>
                  <a:pt x="16471" y="38364"/>
                  <a:pt x="17033" y="38607"/>
                  <a:pt x="17613" y="38813"/>
                </a:cubicBezTo>
                <a:cubicBezTo>
                  <a:pt x="17313" y="40198"/>
                  <a:pt x="17089" y="41601"/>
                  <a:pt x="16958" y="43005"/>
                </a:cubicBezTo>
                <a:cubicBezTo>
                  <a:pt x="16939" y="43230"/>
                  <a:pt x="16920" y="43473"/>
                  <a:pt x="16902" y="43716"/>
                </a:cubicBezTo>
                <a:cubicBezTo>
                  <a:pt x="16452" y="43436"/>
                  <a:pt x="16059" y="43118"/>
                  <a:pt x="15741" y="42706"/>
                </a:cubicBezTo>
                <a:cubicBezTo>
                  <a:pt x="15180" y="41995"/>
                  <a:pt x="14768" y="40778"/>
                  <a:pt x="14693" y="39861"/>
                </a:cubicBezTo>
                <a:cubicBezTo>
                  <a:pt x="14618" y="38981"/>
                  <a:pt x="14656" y="38214"/>
                  <a:pt x="14805" y="37409"/>
                </a:cubicBezTo>
                <a:close/>
                <a:moveTo>
                  <a:pt x="27139" y="38757"/>
                </a:moveTo>
                <a:cubicBezTo>
                  <a:pt x="27439" y="40011"/>
                  <a:pt x="27813" y="41246"/>
                  <a:pt x="28300" y="42425"/>
                </a:cubicBezTo>
                <a:cubicBezTo>
                  <a:pt x="27327" y="42855"/>
                  <a:pt x="26428" y="43380"/>
                  <a:pt x="25623" y="44016"/>
                </a:cubicBezTo>
                <a:cubicBezTo>
                  <a:pt x="25361" y="44166"/>
                  <a:pt x="25099" y="44315"/>
                  <a:pt x="24856" y="44484"/>
                </a:cubicBezTo>
                <a:cubicBezTo>
                  <a:pt x="24837" y="44446"/>
                  <a:pt x="24837" y="44409"/>
                  <a:pt x="24837" y="44372"/>
                </a:cubicBezTo>
                <a:cubicBezTo>
                  <a:pt x="24824" y="44290"/>
                  <a:pt x="24810" y="44208"/>
                  <a:pt x="24796" y="44133"/>
                </a:cubicBezTo>
                <a:lnTo>
                  <a:pt x="24796" y="44133"/>
                </a:lnTo>
                <a:cubicBezTo>
                  <a:pt x="24785" y="44044"/>
                  <a:pt x="24762" y="43868"/>
                  <a:pt x="24762" y="43847"/>
                </a:cubicBezTo>
                <a:cubicBezTo>
                  <a:pt x="24688" y="43230"/>
                  <a:pt x="24650" y="42612"/>
                  <a:pt x="24650" y="42013"/>
                </a:cubicBezTo>
                <a:cubicBezTo>
                  <a:pt x="24631" y="41396"/>
                  <a:pt x="24650" y="40778"/>
                  <a:pt x="24706" y="40160"/>
                </a:cubicBezTo>
                <a:cubicBezTo>
                  <a:pt x="24725" y="39992"/>
                  <a:pt x="24744" y="39823"/>
                  <a:pt x="24762" y="39655"/>
                </a:cubicBezTo>
                <a:cubicBezTo>
                  <a:pt x="24762" y="39636"/>
                  <a:pt x="24762" y="39636"/>
                  <a:pt x="24762" y="39618"/>
                </a:cubicBezTo>
                <a:cubicBezTo>
                  <a:pt x="24781" y="39561"/>
                  <a:pt x="24781" y="39505"/>
                  <a:pt x="24800" y="39430"/>
                </a:cubicBezTo>
                <a:lnTo>
                  <a:pt x="24800" y="39449"/>
                </a:lnTo>
                <a:cubicBezTo>
                  <a:pt x="25605" y="39299"/>
                  <a:pt x="26391" y="39056"/>
                  <a:pt x="27139" y="38757"/>
                </a:cubicBezTo>
                <a:close/>
                <a:moveTo>
                  <a:pt x="41420" y="43660"/>
                </a:moveTo>
                <a:cubicBezTo>
                  <a:pt x="44677" y="43679"/>
                  <a:pt x="48401" y="44222"/>
                  <a:pt x="51134" y="46093"/>
                </a:cubicBezTo>
                <a:cubicBezTo>
                  <a:pt x="50113" y="46593"/>
                  <a:pt x="48948" y="46914"/>
                  <a:pt x="47806" y="46914"/>
                </a:cubicBezTo>
                <a:cubicBezTo>
                  <a:pt x="47021" y="46914"/>
                  <a:pt x="46247" y="46762"/>
                  <a:pt x="45538" y="46412"/>
                </a:cubicBezTo>
                <a:cubicBezTo>
                  <a:pt x="45482" y="46393"/>
                  <a:pt x="45425" y="46393"/>
                  <a:pt x="45388" y="46393"/>
                </a:cubicBezTo>
                <a:cubicBezTo>
                  <a:pt x="44770" y="45888"/>
                  <a:pt x="44115" y="45420"/>
                  <a:pt x="43423" y="45027"/>
                </a:cubicBezTo>
                <a:cubicBezTo>
                  <a:pt x="42581" y="44503"/>
                  <a:pt x="41663" y="44053"/>
                  <a:pt x="40709" y="43660"/>
                </a:cubicBezTo>
                <a:close/>
                <a:moveTo>
                  <a:pt x="10051" y="24382"/>
                </a:moveTo>
                <a:lnTo>
                  <a:pt x="10051" y="24382"/>
                </a:lnTo>
                <a:cubicBezTo>
                  <a:pt x="9359" y="27358"/>
                  <a:pt x="9434" y="30540"/>
                  <a:pt x="10912" y="33273"/>
                </a:cubicBezTo>
                <a:cubicBezTo>
                  <a:pt x="11287" y="33984"/>
                  <a:pt x="11754" y="34639"/>
                  <a:pt x="12279" y="35238"/>
                </a:cubicBezTo>
                <a:cubicBezTo>
                  <a:pt x="8685" y="38569"/>
                  <a:pt x="6252" y="43286"/>
                  <a:pt x="5372" y="48115"/>
                </a:cubicBezTo>
                <a:cubicBezTo>
                  <a:pt x="4904" y="46767"/>
                  <a:pt x="4530" y="45345"/>
                  <a:pt x="4287" y="43829"/>
                </a:cubicBezTo>
                <a:cubicBezTo>
                  <a:pt x="4212" y="43380"/>
                  <a:pt x="4137" y="42781"/>
                  <a:pt x="4099" y="42069"/>
                </a:cubicBezTo>
                <a:cubicBezTo>
                  <a:pt x="4062" y="41321"/>
                  <a:pt x="4043" y="40553"/>
                  <a:pt x="4081" y="39805"/>
                </a:cubicBezTo>
                <a:cubicBezTo>
                  <a:pt x="4137" y="38251"/>
                  <a:pt x="4361" y="36960"/>
                  <a:pt x="4755" y="35425"/>
                </a:cubicBezTo>
                <a:cubicBezTo>
                  <a:pt x="5765" y="31532"/>
                  <a:pt x="7712" y="27789"/>
                  <a:pt x="10051" y="24382"/>
                </a:cubicBezTo>
                <a:close/>
                <a:moveTo>
                  <a:pt x="33488" y="44762"/>
                </a:moveTo>
                <a:cubicBezTo>
                  <a:pt x="34257" y="44762"/>
                  <a:pt x="35012" y="44832"/>
                  <a:pt x="35768" y="44933"/>
                </a:cubicBezTo>
                <a:cubicBezTo>
                  <a:pt x="36198" y="46112"/>
                  <a:pt x="36442" y="47310"/>
                  <a:pt x="36479" y="48564"/>
                </a:cubicBezTo>
                <a:cubicBezTo>
                  <a:pt x="35244" y="47478"/>
                  <a:pt x="34121" y="46131"/>
                  <a:pt x="33241" y="44765"/>
                </a:cubicBezTo>
                <a:lnTo>
                  <a:pt x="33222" y="44765"/>
                </a:lnTo>
                <a:cubicBezTo>
                  <a:pt x="33311" y="44763"/>
                  <a:pt x="33400" y="44762"/>
                  <a:pt x="33488" y="44762"/>
                </a:cubicBezTo>
                <a:close/>
                <a:moveTo>
                  <a:pt x="60661" y="39618"/>
                </a:moveTo>
                <a:lnTo>
                  <a:pt x="60661" y="39618"/>
                </a:lnTo>
                <a:cubicBezTo>
                  <a:pt x="60717" y="41227"/>
                  <a:pt x="60455" y="42837"/>
                  <a:pt x="59818" y="44390"/>
                </a:cubicBezTo>
                <a:cubicBezTo>
                  <a:pt x="59800" y="44428"/>
                  <a:pt x="59800" y="44465"/>
                  <a:pt x="59781" y="44484"/>
                </a:cubicBezTo>
                <a:cubicBezTo>
                  <a:pt x="59781" y="44503"/>
                  <a:pt x="59762" y="44540"/>
                  <a:pt x="59744" y="44596"/>
                </a:cubicBezTo>
                <a:cubicBezTo>
                  <a:pt x="59687" y="44690"/>
                  <a:pt x="59650" y="44783"/>
                  <a:pt x="59613" y="44877"/>
                </a:cubicBezTo>
                <a:cubicBezTo>
                  <a:pt x="59482" y="45139"/>
                  <a:pt x="59332" y="45420"/>
                  <a:pt x="59182" y="45663"/>
                </a:cubicBezTo>
                <a:cubicBezTo>
                  <a:pt x="59051" y="45888"/>
                  <a:pt x="58920" y="46093"/>
                  <a:pt x="58789" y="46299"/>
                </a:cubicBezTo>
                <a:cubicBezTo>
                  <a:pt x="58695" y="46430"/>
                  <a:pt x="58621" y="46561"/>
                  <a:pt x="58527" y="46674"/>
                </a:cubicBezTo>
                <a:cubicBezTo>
                  <a:pt x="58527" y="46674"/>
                  <a:pt x="58396" y="46861"/>
                  <a:pt x="58377" y="46898"/>
                </a:cubicBezTo>
                <a:cubicBezTo>
                  <a:pt x="57872" y="47516"/>
                  <a:pt x="57329" y="48115"/>
                  <a:pt x="56730" y="48639"/>
                </a:cubicBezTo>
                <a:cubicBezTo>
                  <a:pt x="56244" y="47535"/>
                  <a:pt x="55589" y="46505"/>
                  <a:pt x="54784" y="45588"/>
                </a:cubicBezTo>
                <a:cubicBezTo>
                  <a:pt x="56056" y="44521"/>
                  <a:pt x="57086" y="43155"/>
                  <a:pt x="57629" y="41601"/>
                </a:cubicBezTo>
                <a:cubicBezTo>
                  <a:pt x="57722" y="41339"/>
                  <a:pt x="57797" y="41059"/>
                  <a:pt x="57872" y="40778"/>
                </a:cubicBezTo>
                <a:cubicBezTo>
                  <a:pt x="58078" y="40703"/>
                  <a:pt x="58302" y="40628"/>
                  <a:pt x="58508" y="40553"/>
                </a:cubicBezTo>
                <a:cubicBezTo>
                  <a:pt x="59238" y="40273"/>
                  <a:pt x="59968" y="39954"/>
                  <a:pt x="60661" y="39618"/>
                </a:cubicBezTo>
                <a:close/>
                <a:moveTo>
                  <a:pt x="67792" y="34396"/>
                </a:moveTo>
                <a:lnTo>
                  <a:pt x="67792" y="34396"/>
                </a:lnTo>
                <a:cubicBezTo>
                  <a:pt x="68952" y="36567"/>
                  <a:pt x="69645" y="39000"/>
                  <a:pt x="70000" y="41470"/>
                </a:cubicBezTo>
                <a:cubicBezTo>
                  <a:pt x="69607" y="42724"/>
                  <a:pt x="69102" y="43960"/>
                  <a:pt x="68428" y="45101"/>
                </a:cubicBezTo>
                <a:cubicBezTo>
                  <a:pt x="67548" y="46524"/>
                  <a:pt x="66444" y="47722"/>
                  <a:pt x="65153" y="48714"/>
                </a:cubicBezTo>
                <a:cubicBezTo>
                  <a:pt x="65433" y="48003"/>
                  <a:pt x="65695" y="47310"/>
                  <a:pt x="65939" y="46599"/>
                </a:cubicBezTo>
                <a:cubicBezTo>
                  <a:pt x="67249" y="42706"/>
                  <a:pt x="67998" y="38513"/>
                  <a:pt x="67792" y="34396"/>
                </a:cubicBezTo>
                <a:close/>
                <a:moveTo>
                  <a:pt x="29816" y="45532"/>
                </a:moveTo>
                <a:cubicBezTo>
                  <a:pt x="30471" y="46674"/>
                  <a:pt x="31201" y="47759"/>
                  <a:pt x="32043" y="48751"/>
                </a:cubicBezTo>
                <a:cubicBezTo>
                  <a:pt x="30415" y="48283"/>
                  <a:pt x="28768" y="47797"/>
                  <a:pt x="27139" y="47291"/>
                </a:cubicBezTo>
                <a:cubicBezTo>
                  <a:pt x="27327" y="47104"/>
                  <a:pt x="27532" y="46917"/>
                  <a:pt x="27738" y="46749"/>
                </a:cubicBezTo>
                <a:cubicBezTo>
                  <a:pt x="27795" y="46692"/>
                  <a:pt x="27944" y="46599"/>
                  <a:pt x="27963" y="46580"/>
                </a:cubicBezTo>
                <a:cubicBezTo>
                  <a:pt x="28094" y="46486"/>
                  <a:pt x="28225" y="46393"/>
                  <a:pt x="28356" y="46318"/>
                </a:cubicBezTo>
                <a:cubicBezTo>
                  <a:pt x="28581" y="46168"/>
                  <a:pt x="28805" y="46037"/>
                  <a:pt x="29049" y="45906"/>
                </a:cubicBezTo>
                <a:cubicBezTo>
                  <a:pt x="29292" y="45775"/>
                  <a:pt x="29535" y="45663"/>
                  <a:pt x="29778" y="45551"/>
                </a:cubicBezTo>
                <a:cubicBezTo>
                  <a:pt x="29797" y="45551"/>
                  <a:pt x="29797" y="45551"/>
                  <a:pt x="29816" y="45532"/>
                </a:cubicBezTo>
                <a:close/>
                <a:moveTo>
                  <a:pt x="46586" y="47478"/>
                </a:moveTo>
                <a:lnTo>
                  <a:pt x="46586" y="47478"/>
                </a:lnTo>
                <a:cubicBezTo>
                  <a:pt x="47222" y="47703"/>
                  <a:pt x="47877" y="47834"/>
                  <a:pt x="48589" y="47871"/>
                </a:cubicBezTo>
                <a:cubicBezTo>
                  <a:pt x="48644" y="47873"/>
                  <a:pt x="48700" y="47874"/>
                  <a:pt x="48755" y="47874"/>
                </a:cubicBezTo>
                <a:cubicBezTo>
                  <a:pt x="49462" y="47874"/>
                  <a:pt x="50139" y="47764"/>
                  <a:pt x="50816" y="47591"/>
                </a:cubicBezTo>
                <a:lnTo>
                  <a:pt x="50816" y="47591"/>
                </a:lnTo>
                <a:cubicBezTo>
                  <a:pt x="50516" y="48115"/>
                  <a:pt x="50161" y="48620"/>
                  <a:pt x="49730" y="49051"/>
                </a:cubicBezTo>
                <a:cubicBezTo>
                  <a:pt x="49337" y="49444"/>
                  <a:pt x="48925" y="49762"/>
                  <a:pt x="48495" y="50024"/>
                </a:cubicBezTo>
                <a:cubicBezTo>
                  <a:pt x="47971" y="49088"/>
                  <a:pt x="47335" y="48246"/>
                  <a:pt x="46586" y="47478"/>
                </a:cubicBezTo>
                <a:close/>
                <a:moveTo>
                  <a:pt x="19859" y="48134"/>
                </a:moveTo>
                <a:cubicBezTo>
                  <a:pt x="19896" y="48134"/>
                  <a:pt x="19934" y="48152"/>
                  <a:pt x="19990" y="48171"/>
                </a:cubicBezTo>
                <a:cubicBezTo>
                  <a:pt x="20139" y="48732"/>
                  <a:pt x="20327" y="49294"/>
                  <a:pt x="20533" y="49855"/>
                </a:cubicBezTo>
                <a:cubicBezTo>
                  <a:pt x="20458" y="50024"/>
                  <a:pt x="20402" y="50174"/>
                  <a:pt x="20345" y="50342"/>
                </a:cubicBezTo>
                <a:cubicBezTo>
                  <a:pt x="20121" y="49631"/>
                  <a:pt x="19952" y="48882"/>
                  <a:pt x="19859" y="48134"/>
                </a:cubicBezTo>
                <a:close/>
                <a:moveTo>
                  <a:pt x="38444" y="45569"/>
                </a:moveTo>
                <a:lnTo>
                  <a:pt x="38444" y="45569"/>
                </a:lnTo>
                <a:cubicBezTo>
                  <a:pt x="40297" y="46168"/>
                  <a:pt x="42038" y="47067"/>
                  <a:pt x="43516" y="48227"/>
                </a:cubicBezTo>
                <a:cubicBezTo>
                  <a:pt x="44490" y="48994"/>
                  <a:pt x="45351" y="49912"/>
                  <a:pt x="45987" y="50941"/>
                </a:cubicBezTo>
                <a:lnTo>
                  <a:pt x="45987" y="50960"/>
                </a:lnTo>
                <a:cubicBezTo>
                  <a:pt x="45650" y="51016"/>
                  <a:pt x="45369" y="51053"/>
                  <a:pt x="45070" y="51072"/>
                </a:cubicBezTo>
                <a:cubicBezTo>
                  <a:pt x="44527" y="51129"/>
                  <a:pt x="43983" y="51154"/>
                  <a:pt x="43440" y="51154"/>
                </a:cubicBezTo>
                <a:cubicBezTo>
                  <a:pt x="43272" y="51154"/>
                  <a:pt x="43104" y="51151"/>
                  <a:pt x="42936" y="51147"/>
                </a:cubicBezTo>
                <a:cubicBezTo>
                  <a:pt x="41832" y="51109"/>
                  <a:pt x="40728" y="50960"/>
                  <a:pt x="39623" y="50735"/>
                </a:cubicBezTo>
                <a:cubicBezTo>
                  <a:pt x="39605" y="50716"/>
                  <a:pt x="39567" y="50716"/>
                  <a:pt x="39530" y="50698"/>
                </a:cubicBezTo>
                <a:cubicBezTo>
                  <a:pt x="39305" y="50567"/>
                  <a:pt x="39081" y="50436"/>
                  <a:pt x="38856" y="50305"/>
                </a:cubicBezTo>
                <a:cubicBezTo>
                  <a:pt x="39024" y="48714"/>
                  <a:pt x="38856" y="47123"/>
                  <a:pt x="38444" y="45569"/>
                </a:cubicBezTo>
                <a:close/>
                <a:moveTo>
                  <a:pt x="53474" y="48396"/>
                </a:moveTo>
                <a:cubicBezTo>
                  <a:pt x="53511" y="48470"/>
                  <a:pt x="53567" y="48527"/>
                  <a:pt x="53605" y="48601"/>
                </a:cubicBezTo>
                <a:cubicBezTo>
                  <a:pt x="53941" y="49126"/>
                  <a:pt x="54222" y="49687"/>
                  <a:pt x="54409" y="50267"/>
                </a:cubicBezTo>
                <a:cubicBezTo>
                  <a:pt x="54054" y="50473"/>
                  <a:pt x="53679" y="50679"/>
                  <a:pt x="53305" y="50847"/>
                </a:cubicBezTo>
                <a:cubicBezTo>
                  <a:pt x="53212" y="50885"/>
                  <a:pt x="53118" y="50941"/>
                  <a:pt x="53024" y="50978"/>
                </a:cubicBezTo>
                <a:cubicBezTo>
                  <a:pt x="53024" y="50978"/>
                  <a:pt x="52837" y="51072"/>
                  <a:pt x="52762" y="51091"/>
                </a:cubicBezTo>
                <a:cubicBezTo>
                  <a:pt x="52556" y="51184"/>
                  <a:pt x="52351" y="51259"/>
                  <a:pt x="52126" y="51353"/>
                </a:cubicBezTo>
                <a:cubicBezTo>
                  <a:pt x="51789" y="51465"/>
                  <a:pt x="51452" y="51577"/>
                  <a:pt x="51097" y="51671"/>
                </a:cubicBezTo>
                <a:cubicBezTo>
                  <a:pt x="52126" y="50754"/>
                  <a:pt x="52912" y="49631"/>
                  <a:pt x="53474" y="48396"/>
                </a:cubicBezTo>
                <a:close/>
                <a:moveTo>
                  <a:pt x="27065" y="50473"/>
                </a:moveTo>
                <a:lnTo>
                  <a:pt x="27065" y="50473"/>
                </a:lnTo>
                <a:cubicBezTo>
                  <a:pt x="28412" y="50904"/>
                  <a:pt x="29778" y="51315"/>
                  <a:pt x="31145" y="51708"/>
                </a:cubicBezTo>
                <a:cubicBezTo>
                  <a:pt x="32623" y="52139"/>
                  <a:pt x="34102" y="52588"/>
                  <a:pt x="35581" y="52981"/>
                </a:cubicBezTo>
                <a:cubicBezTo>
                  <a:pt x="35543" y="53075"/>
                  <a:pt x="35506" y="53168"/>
                  <a:pt x="35450" y="53262"/>
                </a:cubicBezTo>
                <a:cubicBezTo>
                  <a:pt x="35262" y="53243"/>
                  <a:pt x="35075" y="53243"/>
                  <a:pt x="34888" y="53224"/>
                </a:cubicBezTo>
                <a:cubicBezTo>
                  <a:pt x="33147" y="53075"/>
                  <a:pt x="31407" y="52906"/>
                  <a:pt x="29685" y="52644"/>
                </a:cubicBezTo>
                <a:cubicBezTo>
                  <a:pt x="29273" y="52588"/>
                  <a:pt x="28880" y="52494"/>
                  <a:pt x="28487" y="52420"/>
                </a:cubicBezTo>
                <a:cubicBezTo>
                  <a:pt x="28431" y="52363"/>
                  <a:pt x="28393" y="52307"/>
                  <a:pt x="28337" y="52270"/>
                </a:cubicBezTo>
                <a:cubicBezTo>
                  <a:pt x="28281" y="52176"/>
                  <a:pt x="28206" y="52101"/>
                  <a:pt x="28131" y="52008"/>
                </a:cubicBezTo>
                <a:cubicBezTo>
                  <a:pt x="28057" y="51933"/>
                  <a:pt x="28000" y="51839"/>
                  <a:pt x="27926" y="51765"/>
                </a:cubicBezTo>
                <a:cubicBezTo>
                  <a:pt x="27926" y="51746"/>
                  <a:pt x="27907" y="51746"/>
                  <a:pt x="27907" y="51727"/>
                </a:cubicBezTo>
                <a:cubicBezTo>
                  <a:pt x="27607" y="51315"/>
                  <a:pt x="27327" y="50904"/>
                  <a:pt x="27065" y="50473"/>
                </a:cubicBezTo>
                <a:close/>
                <a:moveTo>
                  <a:pt x="22535" y="54048"/>
                </a:moveTo>
                <a:cubicBezTo>
                  <a:pt x="22685" y="54329"/>
                  <a:pt x="22853" y="54591"/>
                  <a:pt x="23022" y="54871"/>
                </a:cubicBezTo>
                <a:cubicBezTo>
                  <a:pt x="22853" y="54703"/>
                  <a:pt x="22685" y="54516"/>
                  <a:pt x="22535" y="54347"/>
                </a:cubicBezTo>
                <a:cubicBezTo>
                  <a:pt x="22535" y="54235"/>
                  <a:pt x="22535" y="54142"/>
                  <a:pt x="22535" y="54048"/>
                </a:cubicBezTo>
                <a:close/>
                <a:moveTo>
                  <a:pt x="36217" y="56687"/>
                </a:moveTo>
                <a:cubicBezTo>
                  <a:pt x="38314" y="56829"/>
                  <a:pt x="40403" y="56899"/>
                  <a:pt x="42495" y="56899"/>
                </a:cubicBezTo>
                <a:cubicBezTo>
                  <a:pt x="43446" y="56899"/>
                  <a:pt x="44397" y="56885"/>
                  <a:pt x="45351" y="56855"/>
                </a:cubicBezTo>
                <a:lnTo>
                  <a:pt x="45351" y="56855"/>
                </a:lnTo>
                <a:cubicBezTo>
                  <a:pt x="44171" y="57061"/>
                  <a:pt x="43011" y="57211"/>
                  <a:pt x="41851" y="57267"/>
                </a:cubicBezTo>
                <a:cubicBezTo>
                  <a:pt x="41486" y="57286"/>
                  <a:pt x="41116" y="57295"/>
                  <a:pt x="40744" y="57295"/>
                </a:cubicBezTo>
                <a:cubicBezTo>
                  <a:pt x="40372" y="57295"/>
                  <a:pt x="39998" y="57286"/>
                  <a:pt x="39623" y="57267"/>
                </a:cubicBezTo>
                <a:cubicBezTo>
                  <a:pt x="39286" y="57248"/>
                  <a:pt x="38950" y="57230"/>
                  <a:pt x="38613" y="57211"/>
                </a:cubicBezTo>
                <a:cubicBezTo>
                  <a:pt x="38407" y="57192"/>
                  <a:pt x="38220" y="57174"/>
                  <a:pt x="38014" y="57155"/>
                </a:cubicBezTo>
                <a:cubicBezTo>
                  <a:pt x="38014" y="57155"/>
                  <a:pt x="37658" y="57099"/>
                  <a:pt x="37639" y="57099"/>
                </a:cubicBezTo>
                <a:cubicBezTo>
                  <a:pt x="37134" y="57024"/>
                  <a:pt x="36629" y="56930"/>
                  <a:pt x="36123" y="56818"/>
                </a:cubicBezTo>
                <a:cubicBezTo>
                  <a:pt x="36161" y="56781"/>
                  <a:pt x="36198" y="56743"/>
                  <a:pt x="36217" y="56687"/>
                </a:cubicBezTo>
                <a:close/>
                <a:moveTo>
                  <a:pt x="53923" y="57529"/>
                </a:moveTo>
                <a:cubicBezTo>
                  <a:pt x="53230" y="59045"/>
                  <a:pt x="52201" y="60393"/>
                  <a:pt x="50928" y="61422"/>
                </a:cubicBezTo>
                <a:cubicBezTo>
                  <a:pt x="49955" y="62208"/>
                  <a:pt x="48701" y="62882"/>
                  <a:pt x="47559" y="63256"/>
                </a:cubicBezTo>
                <a:cubicBezTo>
                  <a:pt x="46998" y="63462"/>
                  <a:pt x="46455" y="63612"/>
                  <a:pt x="45912" y="63724"/>
                </a:cubicBezTo>
                <a:cubicBezTo>
                  <a:pt x="46754" y="62845"/>
                  <a:pt x="47503" y="61871"/>
                  <a:pt x="48121" y="60748"/>
                </a:cubicBezTo>
                <a:cubicBezTo>
                  <a:pt x="48308" y="60374"/>
                  <a:pt x="48495" y="60000"/>
                  <a:pt x="48663" y="59607"/>
                </a:cubicBezTo>
                <a:cubicBezTo>
                  <a:pt x="48701" y="59607"/>
                  <a:pt x="48720" y="59607"/>
                  <a:pt x="48738" y="59588"/>
                </a:cubicBezTo>
                <a:cubicBezTo>
                  <a:pt x="50498" y="59064"/>
                  <a:pt x="52238" y="58371"/>
                  <a:pt x="53923" y="57529"/>
                </a:cubicBezTo>
                <a:close/>
                <a:moveTo>
                  <a:pt x="32680" y="59532"/>
                </a:moveTo>
                <a:cubicBezTo>
                  <a:pt x="35128" y="60465"/>
                  <a:pt x="37751" y="60874"/>
                  <a:pt x="40389" y="60874"/>
                </a:cubicBezTo>
                <a:cubicBezTo>
                  <a:pt x="41986" y="60874"/>
                  <a:pt x="43590" y="60724"/>
                  <a:pt x="45163" y="60449"/>
                </a:cubicBezTo>
                <a:lnTo>
                  <a:pt x="45163" y="60449"/>
                </a:lnTo>
                <a:cubicBezTo>
                  <a:pt x="44883" y="60842"/>
                  <a:pt x="44583" y="61235"/>
                  <a:pt x="44265" y="61591"/>
                </a:cubicBezTo>
                <a:cubicBezTo>
                  <a:pt x="43385" y="62545"/>
                  <a:pt x="42393" y="63331"/>
                  <a:pt x="41308" y="64005"/>
                </a:cubicBezTo>
                <a:cubicBezTo>
                  <a:pt x="40728" y="63949"/>
                  <a:pt x="40260" y="63874"/>
                  <a:pt x="39623" y="63743"/>
                </a:cubicBezTo>
                <a:cubicBezTo>
                  <a:pt x="38276" y="63481"/>
                  <a:pt x="36909" y="63032"/>
                  <a:pt x="35786" y="62489"/>
                </a:cubicBezTo>
                <a:cubicBezTo>
                  <a:pt x="34308" y="61797"/>
                  <a:pt x="32942" y="60917"/>
                  <a:pt x="31669" y="59925"/>
                </a:cubicBezTo>
                <a:cubicBezTo>
                  <a:pt x="32006" y="59813"/>
                  <a:pt x="32343" y="59682"/>
                  <a:pt x="32680" y="59532"/>
                </a:cubicBezTo>
                <a:close/>
                <a:moveTo>
                  <a:pt x="23658" y="58914"/>
                </a:moveTo>
                <a:cubicBezTo>
                  <a:pt x="24033" y="59139"/>
                  <a:pt x="24426" y="59326"/>
                  <a:pt x="24819" y="59513"/>
                </a:cubicBezTo>
                <a:cubicBezTo>
                  <a:pt x="25567" y="59831"/>
                  <a:pt x="26353" y="60075"/>
                  <a:pt x="27139" y="60206"/>
                </a:cubicBezTo>
                <a:cubicBezTo>
                  <a:pt x="27963" y="61067"/>
                  <a:pt x="28843" y="61871"/>
                  <a:pt x="29778" y="62620"/>
                </a:cubicBezTo>
                <a:cubicBezTo>
                  <a:pt x="31744" y="64174"/>
                  <a:pt x="33952" y="65428"/>
                  <a:pt x="36273" y="66251"/>
                </a:cubicBezTo>
                <a:cubicBezTo>
                  <a:pt x="35431" y="66513"/>
                  <a:pt x="34570" y="66775"/>
                  <a:pt x="33709" y="66981"/>
                </a:cubicBezTo>
                <a:cubicBezTo>
                  <a:pt x="33166" y="66831"/>
                  <a:pt x="32623" y="66663"/>
                  <a:pt x="32081" y="66457"/>
                </a:cubicBezTo>
                <a:cubicBezTo>
                  <a:pt x="28300" y="65072"/>
                  <a:pt x="25230" y="62433"/>
                  <a:pt x="23658" y="58914"/>
                </a:cubicBezTo>
                <a:close/>
                <a:moveTo>
                  <a:pt x="70150" y="48302"/>
                </a:moveTo>
                <a:lnTo>
                  <a:pt x="70150" y="48302"/>
                </a:lnTo>
                <a:cubicBezTo>
                  <a:pt x="69888" y="51091"/>
                  <a:pt x="69233" y="53842"/>
                  <a:pt x="67848" y="56294"/>
                </a:cubicBezTo>
                <a:cubicBezTo>
                  <a:pt x="66650" y="58446"/>
                  <a:pt x="65040" y="60262"/>
                  <a:pt x="63075" y="61778"/>
                </a:cubicBezTo>
                <a:cubicBezTo>
                  <a:pt x="59332" y="64716"/>
                  <a:pt x="54709" y="66289"/>
                  <a:pt x="49992" y="67206"/>
                </a:cubicBezTo>
                <a:cubicBezTo>
                  <a:pt x="55177" y="63912"/>
                  <a:pt x="59519" y="59251"/>
                  <a:pt x="62607" y="53898"/>
                </a:cubicBezTo>
                <a:cubicBezTo>
                  <a:pt x="63262" y="53617"/>
                  <a:pt x="63899" y="53337"/>
                  <a:pt x="64516" y="53000"/>
                </a:cubicBezTo>
                <a:cubicBezTo>
                  <a:pt x="66687" y="51839"/>
                  <a:pt x="68634" y="50248"/>
                  <a:pt x="70150" y="48302"/>
                </a:cubicBezTo>
                <a:close/>
                <a:moveTo>
                  <a:pt x="40859" y="67299"/>
                </a:moveTo>
                <a:cubicBezTo>
                  <a:pt x="41008" y="67318"/>
                  <a:pt x="41158" y="67318"/>
                  <a:pt x="41308" y="67337"/>
                </a:cubicBezTo>
                <a:cubicBezTo>
                  <a:pt x="40877" y="67468"/>
                  <a:pt x="40447" y="67599"/>
                  <a:pt x="40016" y="67711"/>
                </a:cubicBezTo>
                <a:cubicBezTo>
                  <a:pt x="40297" y="67580"/>
                  <a:pt x="40578" y="67449"/>
                  <a:pt x="40859" y="67299"/>
                </a:cubicBezTo>
                <a:close/>
                <a:moveTo>
                  <a:pt x="11698" y="39767"/>
                </a:moveTo>
                <a:cubicBezTo>
                  <a:pt x="11754" y="40778"/>
                  <a:pt x="11979" y="41770"/>
                  <a:pt x="12391" y="42724"/>
                </a:cubicBezTo>
                <a:cubicBezTo>
                  <a:pt x="12990" y="44184"/>
                  <a:pt x="13944" y="45382"/>
                  <a:pt x="15273" y="46243"/>
                </a:cubicBezTo>
                <a:cubicBezTo>
                  <a:pt x="15779" y="46561"/>
                  <a:pt x="16321" y="46823"/>
                  <a:pt x="16883" y="47067"/>
                </a:cubicBezTo>
                <a:cubicBezTo>
                  <a:pt x="17033" y="49238"/>
                  <a:pt x="17519" y="51371"/>
                  <a:pt x="18474" y="53337"/>
                </a:cubicBezTo>
                <a:cubicBezTo>
                  <a:pt x="18848" y="54104"/>
                  <a:pt x="19335" y="54853"/>
                  <a:pt x="19859" y="55545"/>
                </a:cubicBezTo>
                <a:cubicBezTo>
                  <a:pt x="19896" y="55863"/>
                  <a:pt x="19934" y="56182"/>
                  <a:pt x="19990" y="56481"/>
                </a:cubicBezTo>
                <a:cubicBezTo>
                  <a:pt x="20439" y="59270"/>
                  <a:pt x="21749" y="61890"/>
                  <a:pt x="23546" y="64080"/>
                </a:cubicBezTo>
                <a:cubicBezTo>
                  <a:pt x="24800" y="65615"/>
                  <a:pt x="26391" y="66850"/>
                  <a:pt x="28113" y="67823"/>
                </a:cubicBezTo>
                <a:cubicBezTo>
                  <a:pt x="27888" y="67786"/>
                  <a:pt x="27645" y="67730"/>
                  <a:pt x="27420" y="67674"/>
                </a:cubicBezTo>
                <a:cubicBezTo>
                  <a:pt x="24351" y="66906"/>
                  <a:pt x="21805" y="65821"/>
                  <a:pt x="19091" y="64192"/>
                </a:cubicBezTo>
                <a:cubicBezTo>
                  <a:pt x="14468" y="61441"/>
                  <a:pt x="10519" y="57642"/>
                  <a:pt x="7749" y="53037"/>
                </a:cubicBezTo>
                <a:cubicBezTo>
                  <a:pt x="7599" y="51072"/>
                  <a:pt x="7787" y="49069"/>
                  <a:pt x="8273" y="47142"/>
                </a:cubicBezTo>
                <a:cubicBezTo>
                  <a:pt x="8947" y="44503"/>
                  <a:pt x="10107" y="41995"/>
                  <a:pt x="11698" y="39767"/>
                </a:cubicBezTo>
                <a:close/>
                <a:moveTo>
                  <a:pt x="53723" y="0"/>
                </a:moveTo>
                <a:cubicBezTo>
                  <a:pt x="49841" y="0"/>
                  <a:pt x="45941" y="1120"/>
                  <a:pt x="42768" y="3307"/>
                </a:cubicBezTo>
                <a:cubicBezTo>
                  <a:pt x="42319" y="3607"/>
                  <a:pt x="41851" y="3963"/>
                  <a:pt x="41364" y="4337"/>
                </a:cubicBezTo>
                <a:cubicBezTo>
                  <a:pt x="40765" y="4243"/>
                  <a:pt x="40147" y="4150"/>
                  <a:pt x="39548" y="4075"/>
                </a:cubicBezTo>
                <a:cubicBezTo>
                  <a:pt x="38657" y="3980"/>
                  <a:pt x="37764" y="3934"/>
                  <a:pt x="36872" y="3934"/>
                </a:cubicBezTo>
                <a:cubicBezTo>
                  <a:pt x="31053" y="3934"/>
                  <a:pt x="25272" y="5887"/>
                  <a:pt x="20420" y="9035"/>
                </a:cubicBezTo>
                <a:cubicBezTo>
                  <a:pt x="14880" y="12610"/>
                  <a:pt x="10388" y="17607"/>
                  <a:pt x="6720" y="23053"/>
                </a:cubicBezTo>
                <a:cubicBezTo>
                  <a:pt x="2920" y="28743"/>
                  <a:pt x="1" y="35388"/>
                  <a:pt x="487" y="42369"/>
                </a:cubicBezTo>
                <a:cubicBezTo>
                  <a:pt x="843" y="47441"/>
                  <a:pt x="2714" y="52214"/>
                  <a:pt x="5503" y="56406"/>
                </a:cubicBezTo>
                <a:cubicBezTo>
                  <a:pt x="6476" y="60655"/>
                  <a:pt x="8835" y="64567"/>
                  <a:pt x="12353" y="67262"/>
                </a:cubicBezTo>
                <a:cubicBezTo>
                  <a:pt x="15879" y="69970"/>
                  <a:pt x="20111" y="70895"/>
                  <a:pt x="24414" y="70895"/>
                </a:cubicBezTo>
                <a:cubicBezTo>
                  <a:pt x="24543" y="70895"/>
                  <a:pt x="24671" y="70894"/>
                  <a:pt x="24800" y="70893"/>
                </a:cubicBezTo>
                <a:cubicBezTo>
                  <a:pt x="27636" y="71786"/>
                  <a:pt x="30590" y="72236"/>
                  <a:pt x="33544" y="72236"/>
                </a:cubicBezTo>
                <a:cubicBezTo>
                  <a:pt x="36224" y="72236"/>
                  <a:pt x="38904" y="71865"/>
                  <a:pt x="41495" y="71117"/>
                </a:cubicBezTo>
                <a:cubicBezTo>
                  <a:pt x="41673" y="71120"/>
                  <a:pt x="41850" y="71121"/>
                  <a:pt x="42028" y="71121"/>
                </a:cubicBezTo>
                <a:cubicBezTo>
                  <a:pt x="44657" y="71121"/>
                  <a:pt x="47280" y="70864"/>
                  <a:pt x="49805" y="70444"/>
                </a:cubicBezTo>
                <a:cubicBezTo>
                  <a:pt x="55364" y="69545"/>
                  <a:pt x="60904" y="67355"/>
                  <a:pt x="65265" y="63724"/>
                </a:cubicBezTo>
                <a:cubicBezTo>
                  <a:pt x="67361" y="61984"/>
                  <a:pt x="69158" y="59813"/>
                  <a:pt x="70412" y="57379"/>
                </a:cubicBezTo>
                <a:cubicBezTo>
                  <a:pt x="72022" y="54254"/>
                  <a:pt x="72714" y="50735"/>
                  <a:pt x="72920" y="47235"/>
                </a:cubicBezTo>
                <a:cubicBezTo>
                  <a:pt x="72995" y="45831"/>
                  <a:pt x="72995" y="44428"/>
                  <a:pt x="72883" y="43005"/>
                </a:cubicBezTo>
                <a:cubicBezTo>
                  <a:pt x="73538" y="41040"/>
                  <a:pt x="73893" y="38962"/>
                  <a:pt x="74080" y="36904"/>
                </a:cubicBezTo>
                <a:lnTo>
                  <a:pt x="74099" y="36904"/>
                </a:lnTo>
                <a:cubicBezTo>
                  <a:pt x="74548" y="32168"/>
                  <a:pt x="74155" y="27396"/>
                  <a:pt x="72995" y="22791"/>
                </a:cubicBezTo>
                <a:cubicBezTo>
                  <a:pt x="73444" y="19273"/>
                  <a:pt x="72976" y="15660"/>
                  <a:pt x="71591" y="12310"/>
                </a:cubicBezTo>
                <a:cubicBezTo>
                  <a:pt x="69326" y="6882"/>
                  <a:pt x="64928" y="2447"/>
                  <a:pt x="59220" y="781"/>
                </a:cubicBezTo>
                <a:cubicBezTo>
                  <a:pt x="57446" y="259"/>
                  <a:pt x="55587" y="0"/>
                  <a:pt x="537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 name="Google Shape;147;p13"/>
          <p:cNvPicPr preferRelativeResize="0"/>
          <p:nvPr/>
        </p:nvPicPr>
        <p:blipFill>
          <a:blip r:embed="rId7">
            <a:alphaModFix/>
          </a:blip>
          <a:stretch>
            <a:fillRect/>
          </a:stretch>
        </p:blipFill>
        <p:spPr>
          <a:xfrm>
            <a:off x="8726253" y="2899100"/>
            <a:ext cx="1213893" cy="1520749"/>
          </a:xfrm>
          <a:prstGeom prst="rect">
            <a:avLst/>
          </a:prstGeom>
          <a:noFill/>
          <a:ln>
            <a:noFill/>
          </a:ln>
        </p:spPr>
      </p:pic>
      <p:pic>
        <p:nvPicPr>
          <p:cNvPr id="148" name="Google Shape;148;p13"/>
          <p:cNvPicPr preferRelativeResize="0"/>
          <p:nvPr/>
        </p:nvPicPr>
        <p:blipFill>
          <a:blip r:embed="rId8">
            <a:alphaModFix/>
          </a:blip>
          <a:stretch>
            <a:fillRect/>
          </a:stretch>
        </p:blipFill>
        <p:spPr>
          <a:xfrm>
            <a:off x="6087600" y="4730200"/>
            <a:ext cx="5493450" cy="1694050"/>
          </a:xfrm>
          <a:prstGeom prst="rect">
            <a:avLst/>
          </a:prstGeom>
          <a:noFill/>
          <a:ln>
            <a:noFill/>
          </a:ln>
        </p:spPr>
      </p:pic>
      <p:pic>
        <p:nvPicPr>
          <p:cNvPr id="149" name="Google Shape;149;p13"/>
          <p:cNvPicPr preferRelativeResize="0"/>
          <p:nvPr/>
        </p:nvPicPr>
        <p:blipFill>
          <a:blip r:embed="rId9">
            <a:alphaModFix/>
          </a:blip>
          <a:stretch>
            <a:fillRect/>
          </a:stretch>
        </p:blipFill>
        <p:spPr>
          <a:xfrm rot="6438908">
            <a:off x="6444824" y="-637250"/>
            <a:ext cx="1347751" cy="114245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1">
  <p:cSld name="TITLE_AND_BODY_1">
    <p:spTree>
      <p:nvGrpSpPr>
        <p:cNvPr id="1" name="Shape 160"/>
        <p:cNvGrpSpPr/>
        <p:nvPr/>
      </p:nvGrpSpPr>
      <p:grpSpPr>
        <a:xfrm>
          <a:off x="0" y="0"/>
          <a:ext cx="0" cy="0"/>
          <a:chOff x="0" y="0"/>
          <a:chExt cx="0" cy="0"/>
        </a:xfrm>
      </p:grpSpPr>
      <p:sp>
        <p:nvSpPr>
          <p:cNvPr id="161" name="Google Shape;161;p15"/>
          <p:cNvSpPr txBox="1">
            <a:spLocks noGrp="1"/>
          </p:cNvSpPr>
          <p:nvPr>
            <p:ph type="title"/>
          </p:nvPr>
        </p:nvSpPr>
        <p:spPr>
          <a:xfrm>
            <a:off x="720000" y="1054625"/>
            <a:ext cx="4001700" cy="17043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2" name="Google Shape;162;p15"/>
          <p:cNvSpPr txBox="1">
            <a:spLocks noGrp="1"/>
          </p:cNvSpPr>
          <p:nvPr>
            <p:ph type="subTitle" idx="1"/>
          </p:nvPr>
        </p:nvSpPr>
        <p:spPr>
          <a:xfrm>
            <a:off x="715100" y="2928250"/>
            <a:ext cx="4001700" cy="876600"/>
          </a:xfrm>
          <a:prstGeom prst="rect">
            <a:avLst/>
          </a:prstGeom>
        </p:spPr>
        <p:txBody>
          <a:bodyPr spcFirstLastPara="1" wrap="square" lIns="91425" tIns="91425" rIns="91425" bIns="91425" anchor="t" anchorCtr="0">
            <a:noAutofit/>
          </a:bodyPr>
          <a:lstStyle>
            <a:lvl1pPr lvl="0">
              <a:spcBef>
                <a:spcPts val="0"/>
              </a:spcBef>
              <a:spcAft>
                <a:spcPts val="0"/>
              </a:spcAft>
              <a:buClr>
                <a:srgbClr val="191919"/>
              </a:buClr>
              <a:buSzPts val="1400"/>
              <a:buFont typeface="Anaheim"/>
              <a:buChar char="●"/>
              <a:defRPr/>
            </a:lvl1pPr>
            <a:lvl2pPr lvl="1">
              <a:spcBef>
                <a:spcPts val="0"/>
              </a:spcBef>
              <a:spcAft>
                <a:spcPts val="0"/>
              </a:spcAft>
              <a:buClr>
                <a:srgbClr val="191919"/>
              </a:buClr>
              <a:buSzPts val="1400"/>
              <a:buFont typeface="Anaheim"/>
              <a:buChar char="○"/>
              <a:defRPr/>
            </a:lvl2pPr>
            <a:lvl3pPr lvl="2">
              <a:spcBef>
                <a:spcPts val="0"/>
              </a:spcBef>
              <a:spcAft>
                <a:spcPts val="0"/>
              </a:spcAft>
              <a:buClr>
                <a:srgbClr val="191919"/>
              </a:buClr>
              <a:buSzPts val="1400"/>
              <a:buFont typeface="Anaheim"/>
              <a:buChar char="■"/>
              <a:defRPr/>
            </a:lvl3pPr>
            <a:lvl4pPr lvl="3">
              <a:spcBef>
                <a:spcPts val="0"/>
              </a:spcBef>
              <a:spcAft>
                <a:spcPts val="0"/>
              </a:spcAft>
              <a:buClr>
                <a:srgbClr val="191919"/>
              </a:buClr>
              <a:buSzPts val="1400"/>
              <a:buFont typeface="Anaheim"/>
              <a:buChar char="●"/>
              <a:defRPr/>
            </a:lvl4pPr>
            <a:lvl5pPr lvl="4">
              <a:spcBef>
                <a:spcPts val="0"/>
              </a:spcBef>
              <a:spcAft>
                <a:spcPts val="0"/>
              </a:spcAft>
              <a:buClr>
                <a:srgbClr val="191919"/>
              </a:buClr>
              <a:buSzPts val="1400"/>
              <a:buFont typeface="Anaheim"/>
              <a:buChar char="○"/>
              <a:defRPr/>
            </a:lvl5pPr>
            <a:lvl6pPr lvl="5">
              <a:spcBef>
                <a:spcPts val="0"/>
              </a:spcBef>
              <a:spcAft>
                <a:spcPts val="0"/>
              </a:spcAft>
              <a:buClr>
                <a:srgbClr val="191919"/>
              </a:buClr>
              <a:buSzPts val="1400"/>
              <a:buFont typeface="Anaheim"/>
              <a:buChar char="■"/>
              <a:defRPr/>
            </a:lvl6pPr>
            <a:lvl7pPr lvl="6">
              <a:spcBef>
                <a:spcPts val="0"/>
              </a:spcBef>
              <a:spcAft>
                <a:spcPts val="0"/>
              </a:spcAft>
              <a:buClr>
                <a:srgbClr val="191919"/>
              </a:buClr>
              <a:buSzPts val="1400"/>
              <a:buFont typeface="Anaheim"/>
              <a:buChar char="●"/>
              <a:defRPr/>
            </a:lvl7pPr>
            <a:lvl8pPr lvl="7">
              <a:spcBef>
                <a:spcPts val="0"/>
              </a:spcBef>
              <a:spcAft>
                <a:spcPts val="0"/>
              </a:spcAft>
              <a:buClr>
                <a:srgbClr val="191919"/>
              </a:buClr>
              <a:buSzPts val="1400"/>
              <a:buFont typeface="Anaheim"/>
              <a:buChar char="○"/>
              <a:defRPr/>
            </a:lvl8pPr>
            <a:lvl9pPr lvl="8">
              <a:spcBef>
                <a:spcPts val="0"/>
              </a:spcBef>
              <a:spcAft>
                <a:spcPts val="0"/>
              </a:spcAft>
              <a:buClr>
                <a:srgbClr val="191919"/>
              </a:buClr>
              <a:buSzPts val="1400"/>
              <a:buFont typeface="Anaheim"/>
              <a:buChar char="■"/>
              <a:defRPr/>
            </a:lvl9pPr>
          </a:lstStyle>
          <a:p>
            <a:endParaRPr/>
          </a:p>
        </p:txBody>
      </p:sp>
      <p:pic>
        <p:nvPicPr>
          <p:cNvPr id="163" name="Google Shape;163;p15"/>
          <p:cNvPicPr preferRelativeResize="0"/>
          <p:nvPr/>
        </p:nvPicPr>
        <p:blipFill>
          <a:blip r:embed="rId2">
            <a:alphaModFix/>
          </a:blip>
          <a:stretch>
            <a:fillRect/>
          </a:stretch>
        </p:blipFill>
        <p:spPr>
          <a:xfrm rot="-5539333">
            <a:off x="4545952" y="344468"/>
            <a:ext cx="5435347" cy="2361565"/>
          </a:xfrm>
          <a:prstGeom prst="rect">
            <a:avLst/>
          </a:prstGeom>
          <a:noFill/>
          <a:ln>
            <a:noFill/>
          </a:ln>
        </p:spPr>
      </p:pic>
      <p:pic>
        <p:nvPicPr>
          <p:cNvPr id="164" name="Google Shape;164;p15"/>
          <p:cNvPicPr preferRelativeResize="0"/>
          <p:nvPr/>
        </p:nvPicPr>
        <p:blipFill>
          <a:blip r:embed="rId3">
            <a:alphaModFix/>
          </a:blip>
          <a:stretch>
            <a:fillRect/>
          </a:stretch>
        </p:blipFill>
        <p:spPr>
          <a:xfrm rot="360765">
            <a:off x="5384190" y="2065512"/>
            <a:ext cx="4980668" cy="5143498"/>
          </a:xfrm>
          <a:prstGeom prst="rect">
            <a:avLst/>
          </a:prstGeom>
          <a:noFill/>
          <a:ln>
            <a:noFill/>
          </a:ln>
        </p:spPr>
      </p:pic>
      <p:pic>
        <p:nvPicPr>
          <p:cNvPr id="165" name="Google Shape;165;p15"/>
          <p:cNvPicPr preferRelativeResize="0"/>
          <p:nvPr/>
        </p:nvPicPr>
        <p:blipFill>
          <a:blip r:embed="rId4">
            <a:alphaModFix/>
          </a:blip>
          <a:stretch>
            <a:fillRect/>
          </a:stretch>
        </p:blipFill>
        <p:spPr>
          <a:xfrm rot="7926911">
            <a:off x="4636226" y="-463374"/>
            <a:ext cx="5572051" cy="1292251"/>
          </a:xfrm>
          <a:prstGeom prst="rect">
            <a:avLst/>
          </a:prstGeom>
          <a:noFill/>
          <a:ln>
            <a:noFill/>
          </a:ln>
        </p:spPr>
      </p:pic>
      <p:sp>
        <p:nvSpPr>
          <p:cNvPr id="166" name="Google Shape;166;p15"/>
          <p:cNvSpPr/>
          <p:nvPr/>
        </p:nvSpPr>
        <p:spPr>
          <a:xfrm rot="1502300">
            <a:off x="4328584" y="4510817"/>
            <a:ext cx="486831" cy="911494"/>
          </a:xfrm>
          <a:custGeom>
            <a:avLst/>
            <a:gdLst/>
            <a:ahLst/>
            <a:cxnLst/>
            <a:rect l="l" t="t" r="r" b="b"/>
            <a:pathLst>
              <a:path w="20791" h="38927" extrusionOk="0">
                <a:moveTo>
                  <a:pt x="17846" y="1"/>
                </a:moveTo>
                <a:cubicBezTo>
                  <a:pt x="14711" y="1"/>
                  <a:pt x="11272" y="643"/>
                  <a:pt x="8663" y="2353"/>
                </a:cubicBezTo>
                <a:cubicBezTo>
                  <a:pt x="7646" y="3014"/>
                  <a:pt x="8102" y="4657"/>
                  <a:pt x="9225" y="4657"/>
                </a:cubicBezTo>
                <a:cubicBezTo>
                  <a:pt x="9342" y="4657"/>
                  <a:pt x="9467" y="4639"/>
                  <a:pt x="9598" y="4599"/>
                </a:cubicBezTo>
                <a:cubicBezTo>
                  <a:pt x="11096" y="4132"/>
                  <a:pt x="12574" y="3626"/>
                  <a:pt x="14128" y="3364"/>
                </a:cubicBezTo>
                <a:cubicBezTo>
                  <a:pt x="14371" y="3327"/>
                  <a:pt x="14614" y="3308"/>
                  <a:pt x="14858" y="3271"/>
                </a:cubicBezTo>
                <a:lnTo>
                  <a:pt x="14858" y="3271"/>
                </a:lnTo>
                <a:cubicBezTo>
                  <a:pt x="14671" y="3458"/>
                  <a:pt x="14483" y="3645"/>
                  <a:pt x="14315" y="3832"/>
                </a:cubicBezTo>
                <a:cubicBezTo>
                  <a:pt x="13229" y="4993"/>
                  <a:pt x="12144" y="6134"/>
                  <a:pt x="10983" y="7220"/>
                </a:cubicBezTo>
                <a:cubicBezTo>
                  <a:pt x="9879" y="8305"/>
                  <a:pt x="8719" y="9316"/>
                  <a:pt x="7521" y="10308"/>
                </a:cubicBezTo>
                <a:cubicBezTo>
                  <a:pt x="6941" y="10813"/>
                  <a:pt x="6342" y="11300"/>
                  <a:pt x="5724" y="11768"/>
                </a:cubicBezTo>
                <a:cubicBezTo>
                  <a:pt x="5481" y="11974"/>
                  <a:pt x="5387" y="12049"/>
                  <a:pt x="5050" y="12311"/>
                </a:cubicBezTo>
                <a:cubicBezTo>
                  <a:pt x="4713" y="12554"/>
                  <a:pt x="4377" y="12816"/>
                  <a:pt x="4021" y="13059"/>
                </a:cubicBezTo>
                <a:cubicBezTo>
                  <a:pt x="3366" y="13546"/>
                  <a:pt x="2973" y="14182"/>
                  <a:pt x="3085" y="15025"/>
                </a:cubicBezTo>
                <a:cubicBezTo>
                  <a:pt x="3179" y="15755"/>
                  <a:pt x="3740" y="16503"/>
                  <a:pt x="4508" y="16672"/>
                </a:cubicBezTo>
                <a:cubicBezTo>
                  <a:pt x="5297" y="16840"/>
                  <a:pt x="6078" y="16909"/>
                  <a:pt x="6858" y="16909"/>
                </a:cubicBezTo>
                <a:cubicBezTo>
                  <a:pt x="8242" y="16909"/>
                  <a:pt x="9620" y="16692"/>
                  <a:pt x="11021" y="16428"/>
                </a:cubicBezTo>
                <a:cubicBezTo>
                  <a:pt x="11508" y="16335"/>
                  <a:pt x="11994" y="16241"/>
                  <a:pt x="12500" y="16148"/>
                </a:cubicBezTo>
                <a:cubicBezTo>
                  <a:pt x="12724" y="16110"/>
                  <a:pt x="12949" y="16054"/>
                  <a:pt x="13173" y="16017"/>
                </a:cubicBezTo>
                <a:cubicBezTo>
                  <a:pt x="13286" y="16017"/>
                  <a:pt x="13379" y="15998"/>
                  <a:pt x="13473" y="15979"/>
                </a:cubicBezTo>
                <a:cubicBezTo>
                  <a:pt x="13529" y="15979"/>
                  <a:pt x="13660" y="15960"/>
                  <a:pt x="13735" y="15942"/>
                </a:cubicBezTo>
                <a:cubicBezTo>
                  <a:pt x="14184" y="15904"/>
                  <a:pt x="14633" y="15867"/>
                  <a:pt x="15101" y="15867"/>
                </a:cubicBezTo>
                <a:cubicBezTo>
                  <a:pt x="15176" y="15867"/>
                  <a:pt x="15251" y="15886"/>
                  <a:pt x="15344" y="15886"/>
                </a:cubicBezTo>
                <a:cubicBezTo>
                  <a:pt x="14614" y="16484"/>
                  <a:pt x="13885" y="17065"/>
                  <a:pt x="13155" y="17645"/>
                </a:cubicBezTo>
                <a:lnTo>
                  <a:pt x="7521" y="22174"/>
                </a:lnTo>
                <a:lnTo>
                  <a:pt x="1251" y="27228"/>
                </a:lnTo>
                <a:cubicBezTo>
                  <a:pt x="1" y="28261"/>
                  <a:pt x="926" y="30680"/>
                  <a:pt x="2515" y="30680"/>
                </a:cubicBezTo>
                <a:cubicBezTo>
                  <a:pt x="2567" y="30680"/>
                  <a:pt x="2620" y="30677"/>
                  <a:pt x="2673" y="30672"/>
                </a:cubicBezTo>
                <a:cubicBezTo>
                  <a:pt x="5705" y="30335"/>
                  <a:pt x="8719" y="29848"/>
                  <a:pt x="11713" y="29324"/>
                </a:cubicBezTo>
                <a:lnTo>
                  <a:pt x="11713" y="29324"/>
                </a:lnTo>
                <a:cubicBezTo>
                  <a:pt x="11302" y="29792"/>
                  <a:pt x="10852" y="30279"/>
                  <a:pt x="10366" y="30803"/>
                </a:cubicBezTo>
                <a:cubicBezTo>
                  <a:pt x="9542" y="31664"/>
                  <a:pt x="8681" y="32506"/>
                  <a:pt x="7783" y="33292"/>
                </a:cubicBezTo>
                <a:cubicBezTo>
                  <a:pt x="6866" y="34097"/>
                  <a:pt x="5780" y="34789"/>
                  <a:pt x="4994" y="35706"/>
                </a:cubicBezTo>
                <a:cubicBezTo>
                  <a:pt x="4358" y="36418"/>
                  <a:pt x="4227" y="37428"/>
                  <a:pt x="4844" y="38214"/>
                </a:cubicBezTo>
                <a:cubicBezTo>
                  <a:pt x="5231" y="38706"/>
                  <a:pt x="5749" y="38927"/>
                  <a:pt x="6299" y="38927"/>
                </a:cubicBezTo>
                <a:cubicBezTo>
                  <a:pt x="6627" y="38927"/>
                  <a:pt x="6967" y="38848"/>
                  <a:pt x="7296" y="38701"/>
                </a:cubicBezTo>
                <a:cubicBezTo>
                  <a:pt x="8513" y="38139"/>
                  <a:pt x="9580" y="37091"/>
                  <a:pt x="10553" y="36212"/>
                </a:cubicBezTo>
                <a:cubicBezTo>
                  <a:pt x="11508" y="35369"/>
                  <a:pt x="12425" y="34490"/>
                  <a:pt x="13286" y="33573"/>
                </a:cubicBezTo>
                <a:cubicBezTo>
                  <a:pt x="15101" y="31664"/>
                  <a:pt x="16748" y="29586"/>
                  <a:pt x="18208" y="27377"/>
                </a:cubicBezTo>
                <a:cubicBezTo>
                  <a:pt x="18657" y="26722"/>
                  <a:pt x="18526" y="25749"/>
                  <a:pt x="18058" y="25150"/>
                </a:cubicBezTo>
                <a:cubicBezTo>
                  <a:pt x="17645" y="24619"/>
                  <a:pt x="17068" y="24367"/>
                  <a:pt x="16439" y="24367"/>
                </a:cubicBezTo>
                <a:cubicBezTo>
                  <a:pt x="16271" y="24367"/>
                  <a:pt x="16098" y="24385"/>
                  <a:pt x="15925" y="24420"/>
                </a:cubicBezTo>
                <a:cubicBezTo>
                  <a:pt x="13828" y="24832"/>
                  <a:pt x="11713" y="25244"/>
                  <a:pt x="9617" y="25618"/>
                </a:cubicBezTo>
                <a:cubicBezTo>
                  <a:pt x="11882" y="23765"/>
                  <a:pt x="14147" y="21931"/>
                  <a:pt x="16430" y="20097"/>
                </a:cubicBezTo>
                <a:cubicBezTo>
                  <a:pt x="17366" y="19329"/>
                  <a:pt x="18451" y="18637"/>
                  <a:pt x="19237" y="17720"/>
                </a:cubicBezTo>
                <a:cubicBezTo>
                  <a:pt x="20342" y="16466"/>
                  <a:pt x="20791" y="14594"/>
                  <a:pt x="19518" y="13265"/>
                </a:cubicBezTo>
                <a:cubicBezTo>
                  <a:pt x="18582" y="12273"/>
                  <a:pt x="17160" y="12030"/>
                  <a:pt x="15868" y="11918"/>
                </a:cubicBezTo>
                <a:cubicBezTo>
                  <a:pt x="15619" y="11898"/>
                  <a:pt x="15370" y="11889"/>
                  <a:pt x="15119" y="11889"/>
                </a:cubicBezTo>
                <a:cubicBezTo>
                  <a:pt x="14184" y="11889"/>
                  <a:pt x="13242" y="12013"/>
                  <a:pt x="12312" y="12161"/>
                </a:cubicBezTo>
                <a:cubicBezTo>
                  <a:pt x="11919" y="12217"/>
                  <a:pt x="11508" y="12292"/>
                  <a:pt x="11114" y="12367"/>
                </a:cubicBezTo>
                <a:cubicBezTo>
                  <a:pt x="11975" y="11618"/>
                  <a:pt x="12836" y="10832"/>
                  <a:pt x="13641" y="10027"/>
                </a:cubicBezTo>
                <a:cubicBezTo>
                  <a:pt x="14802" y="8904"/>
                  <a:pt x="15925" y="7725"/>
                  <a:pt x="16991" y="6509"/>
                </a:cubicBezTo>
                <a:cubicBezTo>
                  <a:pt x="18096" y="5236"/>
                  <a:pt x="18994" y="3795"/>
                  <a:pt x="20005" y="2428"/>
                </a:cubicBezTo>
                <a:cubicBezTo>
                  <a:pt x="20772" y="1399"/>
                  <a:pt x="19724" y="70"/>
                  <a:pt x="18620" y="14"/>
                </a:cubicBezTo>
                <a:cubicBezTo>
                  <a:pt x="18364" y="5"/>
                  <a:pt x="18106" y="1"/>
                  <a:pt x="178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rot="3041618">
            <a:off x="8659891" y="3367461"/>
            <a:ext cx="844296" cy="1414243"/>
          </a:xfrm>
          <a:custGeom>
            <a:avLst/>
            <a:gdLst/>
            <a:ahLst/>
            <a:cxnLst/>
            <a:rect l="l" t="t" r="r" b="b"/>
            <a:pathLst>
              <a:path w="23284" h="39002" extrusionOk="0">
                <a:moveTo>
                  <a:pt x="11211" y="7944"/>
                </a:moveTo>
                <a:cubicBezTo>
                  <a:pt x="11530" y="8412"/>
                  <a:pt x="11810" y="8917"/>
                  <a:pt x="12110" y="9385"/>
                </a:cubicBezTo>
                <a:cubicBezTo>
                  <a:pt x="12653" y="10321"/>
                  <a:pt x="13158" y="11294"/>
                  <a:pt x="13588" y="12305"/>
                </a:cubicBezTo>
                <a:cubicBezTo>
                  <a:pt x="12784" y="12305"/>
                  <a:pt x="11941" y="12511"/>
                  <a:pt x="11080" y="12941"/>
                </a:cubicBezTo>
                <a:cubicBezTo>
                  <a:pt x="8891" y="13989"/>
                  <a:pt x="7599" y="16366"/>
                  <a:pt x="6963" y="18612"/>
                </a:cubicBezTo>
                <a:cubicBezTo>
                  <a:pt x="6607" y="19810"/>
                  <a:pt x="6439" y="21064"/>
                  <a:pt x="6420" y="22337"/>
                </a:cubicBezTo>
                <a:cubicBezTo>
                  <a:pt x="6331" y="22408"/>
                  <a:pt x="6225" y="22462"/>
                  <a:pt x="6118" y="22532"/>
                </a:cubicBezTo>
                <a:lnTo>
                  <a:pt x="6118" y="22532"/>
                </a:lnTo>
                <a:cubicBezTo>
                  <a:pt x="5579" y="19802"/>
                  <a:pt x="5953" y="16924"/>
                  <a:pt x="6588" y="14232"/>
                </a:cubicBezTo>
                <a:cubicBezTo>
                  <a:pt x="7038" y="12342"/>
                  <a:pt x="7524" y="10152"/>
                  <a:pt x="8572" y="8430"/>
                </a:cubicBezTo>
                <a:cubicBezTo>
                  <a:pt x="8965" y="8374"/>
                  <a:pt x="9358" y="8281"/>
                  <a:pt x="9733" y="8168"/>
                </a:cubicBezTo>
                <a:cubicBezTo>
                  <a:pt x="10219" y="8037"/>
                  <a:pt x="10725" y="7962"/>
                  <a:pt x="11211" y="7944"/>
                </a:cubicBezTo>
                <a:close/>
                <a:moveTo>
                  <a:pt x="13351" y="15408"/>
                </a:moveTo>
                <a:cubicBezTo>
                  <a:pt x="13642" y="15408"/>
                  <a:pt x="13932" y="15523"/>
                  <a:pt x="14187" y="15786"/>
                </a:cubicBezTo>
                <a:cubicBezTo>
                  <a:pt x="14562" y="16160"/>
                  <a:pt x="14880" y="16628"/>
                  <a:pt x="15161" y="17115"/>
                </a:cubicBezTo>
                <a:cubicBezTo>
                  <a:pt x="15366" y="18088"/>
                  <a:pt x="15479" y="19043"/>
                  <a:pt x="15460" y="19997"/>
                </a:cubicBezTo>
                <a:cubicBezTo>
                  <a:pt x="15441" y="20502"/>
                  <a:pt x="15366" y="21064"/>
                  <a:pt x="15254" y="21569"/>
                </a:cubicBezTo>
                <a:cubicBezTo>
                  <a:pt x="14786" y="22224"/>
                  <a:pt x="14262" y="22842"/>
                  <a:pt x="13719" y="23422"/>
                </a:cubicBezTo>
                <a:cubicBezTo>
                  <a:pt x="12989" y="22748"/>
                  <a:pt x="12110" y="22224"/>
                  <a:pt x="11174" y="21906"/>
                </a:cubicBezTo>
                <a:cubicBezTo>
                  <a:pt x="10874" y="21064"/>
                  <a:pt x="10893" y="20109"/>
                  <a:pt x="11006" y="19248"/>
                </a:cubicBezTo>
                <a:cubicBezTo>
                  <a:pt x="11155" y="18200"/>
                  <a:pt x="11399" y="16965"/>
                  <a:pt x="12091" y="16123"/>
                </a:cubicBezTo>
                <a:cubicBezTo>
                  <a:pt x="12434" y="15689"/>
                  <a:pt x="12894" y="15408"/>
                  <a:pt x="13351" y="15408"/>
                </a:cubicBezTo>
                <a:close/>
                <a:moveTo>
                  <a:pt x="9789" y="25125"/>
                </a:moveTo>
                <a:lnTo>
                  <a:pt x="9789" y="25125"/>
                </a:lnTo>
                <a:cubicBezTo>
                  <a:pt x="10014" y="25369"/>
                  <a:pt x="10257" y="25575"/>
                  <a:pt x="10519" y="25781"/>
                </a:cubicBezTo>
                <a:cubicBezTo>
                  <a:pt x="10425" y="25930"/>
                  <a:pt x="10332" y="26080"/>
                  <a:pt x="10238" y="26230"/>
                </a:cubicBezTo>
                <a:cubicBezTo>
                  <a:pt x="10051" y="25893"/>
                  <a:pt x="9901" y="25518"/>
                  <a:pt x="9789" y="25125"/>
                </a:cubicBezTo>
                <a:close/>
                <a:moveTo>
                  <a:pt x="16882" y="24938"/>
                </a:moveTo>
                <a:cubicBezTo>
                  <a:pt x="16677" y="25575"/>
                  <a:pt x="16358" y="26155"/>
                  <a:pt x="15928" y="26660"/>
                </a:cubicBezTo>
                <a:cubicBezTo>
                  <a:pt x="15853" y="26436"/>
                  <a:pt x="15741" y="26211"/>
                  <a:pt x="15647" y="26005"/>
                </a:cubicBezTo>
                <a:cubicBezTo>
                  <a:pt x="16096" y="25724"/>
                  <a:pt x="16508" y="25369"/>
                  <a:pt x="16882" y="24938"/>
                </a:cubicBezTo>
                <a:close/>
                <a:moveTo>
                  <a:pt x="13345" y="27633"/>
                </a:moveTo>
                <a:cubicBezTo>
                  <a:pt x="13420" y="27821"/>
                  <a:pt x="13476" y="27989"/>
                  <a:pt x="13514" y="28176"/>
                </a:cubicBezTo>
                <a:cubicBezTo>
                  <a:pt x="13359" y="28207"/>
                  <a:pt x="13204" y="28221"/>
                  <a:pt x="13050" y="28221"/>
                </a:cubicBezTo>
                <a:cubicBezTo>
                  <a:pt x="12924" y="28221"/>
                  <a:pt x="12797" y="28212"/>
                  <a:pt x="12671" y="28195"/>
                </a:cubicBezTo>
                <a:cubicBezTo>
                  <a:pt x="12896" y="28008"/>
                  <a:pt x="13120" y="27839"/>
                  <a:pt x="13345" y="27652"/>
                </a:cubicBezTo>
                <a:lnTo>
                  <a:pt x="13345" y="27633"/>
                </a:lnTo>
                <a:close/>
                <a:moveTo>
                  <a:pt x="2939" y="21738"/>
                </a:moveTo>
                <a:lnTo>
                  <a:pt x="2939" y="21738"/>
                </a:lnTo>
                <a:cubicBezTo>
                  <a:pt x="3070" y="22917"/>
                  <a:pt x="3294" y="24077"/>
                  <a:pt x="3687" y="25219"/>
                </a:cubicBezTo>
                <a:cubicBezTo>
                  <a:pt x="3837" y="25706"/>
                  <a:pt x="4043" y="26155"/>
                  <a:pt x="4249" y="26623"/>
                </a:cubicBezTo>
                <a:cubicBezTo>
                  <a:pt x="4380" y="27783"/>
                  <a:pt x="4979" y="28663"/>
                  <a:pt x="5802" y="29224"/>
                </a:cubicBezTo>
                <a:cubicBezTo>
                  <a:pt x="6738" y="30497"/>
                  <a:pt x="7899" y="31583"/>
                  <a:pt x="9227" y="32369"/>
                </a:cubicBezTo>
                <a:cubicBezTo>
                  <a:pt x="9321" y="32687"/>
                  <a:pt x="9471" y="33005"/>
                  <a:pt x="9695" y="33305"/>
                </a:cubicBezTo>
                <a:cubicBezTo>
                  <a:pt x="10312" y="34185"/>
                  <a:pt x="11308" y="34594"/>
                  <a:pt x="12341" y="34594"/>
                </a:cubicBezTo>
                <a:cubicBezTo>
                  <a:pt x="12626" y="34594"/>
                  <a:pt x="12913" y="34563"/>
                  <a:pt x="13195" y="34502"/>
                </a:cubicBezTo>
                <a:cubicBezTo>
                  <a:pt x="13532" y="34428"/>
                  <a:pt x="13850" y="34297"/>
                  <a:pt x="14150" y="34128"/>
                </a:cubicBezTo>
                <a:lnTo>
                  <a:pt x="14150" y="34128"/>
                </a:lnTo>
                <a:cubicBezTo>
                  <a:pt x="13383" y="34914"/>
                  <a:pt x="12447" y="35551"/>
                  <a:pt x="11399" y="35906"/>
                </a:cubicBezTo>
                <a:cubicBezTo>
                  <a:pt x="10782" y="36116"/>
                  <a:pt x="10160" y="36218"/>
                  <a:pt x="9548" y="36218"/>
                </a:cubicBezTo>
                <a:cubicBezTo>
                  <a:pt x="8192" y="36218"/>
                  <a:pt x="6886" y="35713"/>
                  <a:pt x="5802" y="34746"/>
                </a:cubicBezTo>
                <a:cubicBezTo>
                  <a:pt x="2134" y="31470"/>
                  <a:pt x="2377" y="26267"/>
                  <a:pt x="2939" y="21738"/>
                </a:cubicBezTo>
                <a:close/>
                <a:moveTo>
                  <a:pt x="10637" y="1"/>
                </a:moveTo>
                <a:cubicBezTo>
                  <a:pt x="10477" y="1"/>
                  <a:pt x="10312" y="15"/>
                  <a:pt x="10145" y="45"/>
                </a:cubicBezTo>
                <a:cubicBezTo>
                  <a:pt x="8760" y="289"/>
                  <a:pt x="7768" y="1468"/>
                  <a:pt x="6907" y="2497"/>
                </a:cubicBezTo>
                <a:cubicBezTo>
                  <a:pt x="5166" y="4612"/>
                  <a:pt x="3893" y="7027"/>
                  <a:pt x="2957" y="9609"/>
                </a:cubicBezTo>
                <a:cubicBezTo>
                  <a:pt x="2040" y="12174"/>
                  <a:pt x="1460" y="14850"/>
                  <a:pt x="1011" y="17527"/>
                </a:cubicBezTo>
                <a:cubicBezTo>
                  <a:pt x="506" y="20521"/>
                  <a:pt x="0" y="23572"/>
                  <a:pt x="38" y="26604"/>
                </a:cubicBezTo>
                <a:cubicBezTo>
                  <a:pt x="56" y="29505"/>
                  <a:pt x="674" y="32462"/>
                  <a:pt x="2377" y="34858"/>
                </a:cubicBezTo>
                <a:cubicBezTo>
                  <a:pt x="3949" y="37029"/>
                  <a:pt x="6214" y="38657"/>
                  <a:pt x="8928" y="38957"/>
                </a:cubicBezTo>
                <a:cubicBezTo>
                  <a:pt x="9197" y="38987"/>
                  <a:pt x="9467" y="39001"/>
                  <a:pt x="9737" y="39001"/>
                </a:cubicBezTo>
                <a:cubicBezTo>
                  <a:pt x="12187" y="39001"/>
                  <a:pt x="14620" y="37813"/>
                  <a:pt x="16340" y="36093"/>
                </a:cubicBezTo>
                <a:cubicBezTo>
                  <a:pt x="17332" y="35083"/>
                  <a:pt x="18118" y="33903"/>
                  <a:pt x="18698" y="32612"/>
                </a:cubicBezTo>
                <a:cubicBezTo>
                  <a:pt x="19765" y="32051"/>
                  <a:pt x="20701" y="31283"/>
                  <a:pt x="21449" y="30272"/>
                </a:cubicBezTo>
                <a:lnTo>
                  <a:pt x="21468" y="30272"/>
                </a:lnTo>
                <a:cubicBezTo>
                  <a:pt x="23246" y="27895"/>
                  <a:pt x="23284" y="24714"/>
                  <a:pt x="22497" y="21962"/>
                </a:cubicBezTo>
                <a:cubicBezTo>
                  <a:pt x="22048" y="20446"/>
                  <a:pt x="21281" y="18631"/>
                  <a:pt x="20251" y="16984"/>
                </a:cubicBezTo>
                <a:cubicBezTo>
                  <a:pt x="20907" y="13240"/>
                  <a:pt x="19802" y="9142"/>
                  <a:pt x="16677" y="6914"/>
                </a:cubicBezTo>
                <a:cubicBezTo>
                  <a:pt x="15591" y="5117"/>
                  <a:pt x="13963" y="3714"/>
                  <a:pt x="11735" y="3470"/>
                </a:cubicBezTo>
                <a:cubicBezTo>
                  <a:pt x="11560" y="3449"/>
                  <a:pt x="11391" y="3439"/>
                  <a:pt x="11225" y="3439"/>
                </a:cubicBezTo>
                <a:cubicBezTo>
                  <a:pt x="11107" y="3439"/>
                  <a:pt x="10991" y="3444"/>
                  <a:pt x="10874" y="3452"/>
                </a:cubicBezTo>
                <a:cubicBezTo>
                  <a:pt x="10538" y="3227"/>
                  <a:pt x="10182" y="3059"/>
                  <a:pt x="9808" y="2928"/>
                </a:cubicBezTo>
                <a:cubicBezTo>
                  <a:pt x="9976" y="2759"/>
                  <a:pt x="10145" y="2609"/>
                  <a:pt x="10350" y="2478"/>
                </a:cubicBezTo>
                <a:cubicBezTo>
                  <a:pt x="10497" y="2380"/>
                  <a:pt x="10573" y="2325"/>
                  <a:pt x="10727" y="2325"/>
                </a:cubicBezTo>
                <a:cubicBezTo>
                  <a:pt x="10749" y="2325"/>
                  <a:pt x="10773" y="2326"/>
                  <a:pt x="10800" y="2329"/>
                </a:cubicBezTo>
                <a:cubicBezTo>
                  <a:pt x="10812" y="2335"/>
                  <a:pt x="10823" y="2337"/>
                  <a:pt x="10831" y="2337"/>
                </a:cubicBezTo>
                <a:cubicBezTo>
                  <a:pt x="10847" y="2337"/>
                  <a:pt x="10856" y="2329"/>
                  <a:pt x="10856" y="2329"/>
                </a:cubicBezTo>
                <a:cubicBezTo>
                  <a:pt x="10856" y="2347"/>
                  <a:pt x="10856" y="2385"/>
                  <a:pt x="10874" y="2441"/>
                </a:cubicBezTo>
                <a:cubicBezTo>
                  <a:pt x="10975" y="2983"/>
                  <a:pt x="11449" y="3231"/>
                  <a:pt x="11930" y="3231"/>
                </a:cubicBezTo>
                <a:cubicBezTo>
                  <a:pt x="12530" y="3231"/>
                  <a:pt x="13139" y="2846"/>
                  <a:pt x="13046" y="2160"/>
                </a:cubicBezTo>
                <a:cubicBezTo>
                  <a:pt x="12880" y="868"/>
                  <a:pt x="11878" y="1"/>
                  <a:pt x="10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rot="10629747">
            <a:off x="-518501" y="-180029"/>
            <a:ext cx="844265" cy="1414191"/>
          </a:xfrm>
          <a:custGeom>
            <a:avLst/>
            <a:gdLst/>
            <a:ahLst/>
            <a:cxnLst/>
            <a:rect l="l" t="t" r="r" b="b"/>
            <a:pathLst>
              <a:path w="23284" h="39002" extrusionOk="0">
                <a:moveTo>
                  <a:pt x="11211" y="7944"/>
                </a:moveTo>
                <a:cubicBezTo>
                  <a:pt x="11530" y="8412"/>
                  <a:pt x="11810" y="8917"/>
                  <a:pt x="12110" y="9385"/>
                </a:cubicBezTo>
                <a:cubicBezTo>
                  <a:pt x="12653" y="10321"/>
                  <a:pt x="13158" y="11294"/>
                  <a:pt x="13588" y="12305"/>
                </a:cubicBezTo>
                <a:cubicBezTo>
                  <a:pt x="12784" y="12305"/>
                  <a:pt x="11941" y="12511"/>
                  <a:pt x="11080" y="12941"/>
                </a:cubicBezTo>
                <a:cubicBezTo>
                  <a:pt x="8891" y="13989"/>
                  <a:pt x="7599" y="16366"/>
                  <a:pt x="6963" y="18612"/>
                </a:cubicBezTo>
                <a:cubicBezTo>
                  <a:pt x="6607" y="19810"/>
                  <a:pt x="6439" y="21064"/>
                  <a:pt x="6420" y="22337"/>
                </a:cubicBezTo>
                <a:cubicBezTo>
                  <a:pt x="6331" y="22408"/>
                  <a:pt x="6225" y="22462"/>
                  <a:pt x="6118" y="22532"/>
                </a:cubicBezTo>
                <a:lnTo>
                  <a:pt x="6118" y="22532"/>
                </a:lnTo>
                <a:cubicBezTo>
                  <a:pt x="5579" y="19802"/>
                  <a:pt x="5953" y="16924"/>
                  <a:pt x="6588" y="14232"/>
                </a:cubicBezTo>
                <a:cubicBezTo>
                  <a:pt x="7038" y="12342"/>
                  <a:pt x="7524" y="10152"/>
                  <a:pt x="8572" y="8430"/>
                </a:cubicBezTo>
                <a:cubicBezTo>
                  <a:pt x="8965" y="8374"/>
                  <a:pt x="9358" y="8281"/>
                  <a:pt x="9733" y="8168"/>
                </a:cubicBezTo>
                <a:cubicBezTo>
                  <a:pt x="10219" y="8037"/>
                  <a:pt x="10725" y="7962"/>
                  <a:pt x="11211" y="7944"/>
                </a:cubicBezTo>
                <a:close/>
                <a:moveTo>
                  <a:pt x="13351" y="15408"/>
                </a:moveTo>
                <a:cubicBezTo>
                  <a:pt x="13642" y="15408"/>
                  <a:pt x="13932" y="15523"/>
                  <a:pt x="14187" y="15786"/>
                </a:cubicBezTo>
                <a:cubicBezTo>
                  <a:pt x="14562" y="16160"/>
                  <a:pt x="14880" y="16628"/>
                  <a:pt x="15161" y="17115"/>
                </a:cubicBezTo>
                <a:cubicBezTo>
                  <a:pt x="15366" y="18088"/>
                  <a:pt x="15479" y="19043"/>
                  <a:pt x="15460" y="19997"/>
                </a:cubicBezTo>
                <a:cubicBezTo>
                  <a:pt x="15441" y="20502"/>
                  <a:pt x="15366" y="21064"/>
                  <a:pt x="15254" y="21569"/>
                </a:cubicBezTo>
                <a:cubicBezTo>
                  <a:pt x="14786" y="22224"/>
                  <a:pt x="14262" y="22842"/>
                  <a:pt x="13719" y="23422"/>
                </a:cubicBezTo>
                <a:cubicBezTo>
                  <a:pt x="12989" y="22748"/>
                  <a:pt x="12110" y="22224"/>
                  <a:pt x="11174" y="21906"/>
                </a:cubicBezTo>
                <a:cubicBezTo>
                  <a:pt x="10874" y="21064"/>
                  <a:pt x="10893" y="20109"/>
                  <a:pt x="11006" y="19248"/>
                </a:cubicBezTo>
                <a:cubicBezTo>
                  <a:pt x="11155" y="18200"/>
                  <a:pt x="11399" y="16965"/>
                  <a:pt x="12091" y="16123"/>
                </a:cubicBezTo>
                <a:cubicBezTo>
                  <a:pt x="12434" y="15689"/>
                  <a:pt x="12894" y="15408"/>
                  <a:pt x="13351" y="15408"/>
                </a:cubicBezTo>
                <a:close/>
                <a:moveTo>
                  <a:pt x="9789" y="25125"/>
                </a:moveTo>
                <a:lnTo>
                  <a:pt x="9789" y="25125"/>
                </a:lnTo>
                <a:cubicBezTo>
                  <a:pt x="10014" y="25369"/>
                  <a:pt x="10257" y="25575"/>
                  <a:pt x="10519" y="25781"/>
                </a:cubicBezTo>
                <a:cubicBezTo>
                  <a:pt x="10425" y="25930"/>
                  <a:pt x="10332" y="26080"/>
                  <a:pt x="10238" y="26230"/>
                </a:cubicBezTo>
                <a:cubicBezTo>
                  <a:pt x="10051" y="25893"/>
                  <a:pt x="9901" y="25518"/>
                  <a:pt x="9789" y="25125"/>
                </a:cubicBezTo>
                <a:close/>
                <a:moveTo>
                  <a:pt x="16882" y="24938"/>
                </a:moveTo>
                <a:cubicBezTo>
                  <a:pt x="16677" y="25575"/>
                  <a:pt x="16358" y="26155"/>
                  <a:pt x="15928" y="26660"/>
                </a:cubicBezTo>
                <a:cubicBezTo>
                  <a:pt x="15853" y="26436"/>
                  <a:pt x="15741" y="26211"/>
                  <a:pt x="15647" y="26005"/>
                </a:cubicBezTo>
                <a:cubicBezTo>
                  <a:pt x="16096" y="25724"/>
                  <a:pt x="16508" y="25369"/>
                  <a:pt x="16882" y="24938"/>
                </a:cubicBezTo>
                <a:close/>
                <a:moveTo>
                  <a:pt x="13345" y="27633"/>
                </a:moveTo>
                <a:cubicBezTo>
                  <a:pt x="13420" y="27821"/>
                  <a:pt x="13476" y="27989"/>
                  <a:pt x="13514" y="28176"/>
                </a:cubicBezTo>
                <a:cubicBezTo>
                  <a:pt x="13359" y="28207"/>
                  <a:pt x="13204" y="28221"/>
                  <a:pt x="13050" y="28221"/>
                </a:cubicBezTo>
                <a:cubicBezTo>
                  <a:pt x="12924" y="28221"/>
                  <a:pt x="12797" y="28212"/>
                  <a:pt x="12671" y="28195"/>
                </a:cubicBezTo>
                <a:cubicBezTo>
                  <a:pt x="12896" y="28008"/>
                  <a:pt x="13120" y="27839"/>
                  <a:pt x="13345" y="27652"/>
                </a:cubicBezTo>
                <a:lnTo>
                  <a:pt x="13345" y="27633"/>
                </a:lnTo>
                <a:close/>
                <a:moveTo>
                  <a:pt x="2939" y="21738"/>
                </a:moveTo>
                <a:lnTo>
                  <a:pt x="2939" y="21738"/>
                </a:lnTo>
                <a:cubicBezTo>
                  <a:pt x="3070" y="22917"/>
                  <a:pt x="3294" y="24077"/>
                  <a:pt x="3687" y="25219"/>
                </a:cubicBezTo>
                <a:cubicBezTo>
                  <a:pt x="3837" y="25706"/>
                  <a:pt x="4043" y="26155"/>
                  <a:pt x="4249" y="26623"/>
                </a:cubicBezTo>
                <a:cubicBezTo>
                  <a:pt x="4380" y="27783"/>
                  <a:pt x="4979" y="28663"/>
                  <a:pt x="5802" y="29224"/>
                </a:cubicBezTo>
                <a:cubicBezTo>
                  <a:pt x="6738" y="30497"/>
                  <a:pt x="7899" y="31583"/>
                  <a:pt x="9227" y="32369"/>
                </a:cubicBezTo>
                <a:cubicBezTo>
                  <a:pt x="9321" y="32687"/>
                  <a:pt x="9471" y="33005"/>
                  <a:pt x="9695" y="33305"/>
                </a:cubicBezTo>
                <a:cubicBezTo>
                  <a:pt x="10312" y="34185"/>
                  <a:pt x="11308" y="34594"/>
                  <a:pt x="12341" y="34594"/>
                </a:cubicBezTo>
                <a:cubicBezTo>
                  <a:pt x="12626" y="34594"/>
                  <a:pt x="12913" y="34563"/>
                  <a:pt x="13195" y="34502"/>
                </a:cubicBezTo>
                <a:cubicBezTo>
                  <a:pt x="13532" y="34428"/>
                  <a:pt x="13850" y="34297"/>
                  <a:pt x="14150" y="34128"/>
                </a:cubicBezTo>
                <a:lnTo>
                  <a:pt x="14150" y="34128"/>
                </a:lnTo>
                <a:cubicBezTo>
                  <a:pt x="13383" y="34914"/>
                  <a:pt x="12447" y="35551"/>
                  <a:pt x="11399" y="35906"/>
                </a:cubicBezTo>
                <a:cubicBezTo>
                  <a:pt x="10782" y="36116"/>
                  <a:pt x="10160" y="36218"/>
                  <a:pt x="9548" y="36218"/>
                </a:cubicBezTo>
                <a:cubicBezTo>
                  <a:pt x="8192" y="36218"/>
                  <a:pt x="6886" y="35713"/>
                  <a:pt x="5802" y="34746"/>
                </a:cubicBezTo>
                <a:cubicBezTo>
                  <a:pt x="2134" y="31470"/>
                  <a:pt x="2377" y="26267"/>
                  <a:pt x="2939" y="21738"/>
                </a:cubicBezTo>
                <a:close/>
                <a:moveTo>
                  <a:pt x="10637" y="1"/>
                </a:moveTo>
                <a:cubicBezTo>
                  <a:pt x="10477" y="1"/>
                  <a:pt x="10312" y="15"/>
                  <a:pt x="10145" y="45"/>
                </a:cubicBezTo>
                <a:cubicBezTo>
                  <a:pt x="8760" y="289"/>
                  <a:pt x="7768" y="1468"/>
                  <a:pt x="6907" y="2497"/>
                </a:cubicBezTo>
                <a:cubicBezTo>
                  <a:pt x="5166" y="4612"/>
                  <a:pt x="3893" y="7027"/>
                  <a:pt x="2957" y="9609"/>
                </a:cubicBezTo>
                <a:cubicBezTo>
                  <a:pt x="2040" y="12174"/>
                  <a:pt x="1460" y="14850"/>
                  <a:pt x="1011" y="17527"/>
                </a:cubicBezTo>
                <a:cubicBezTo>
                  <a:pt x="506" y="20521"/>
                  <a:pt x="0" y="23572"/>
                  <a:pt x="38" y="26604"/>
                </a:cubicBezTo>
                <a:cubicBezTo>
                  <a:pt x="56" y="29505"/>
                  <a:pt x="674" y="32462"/>
                  <a:pt x="2377" y="34858"/>
                </a:cubicBezTo>
                <a:cubicBezTo>
                  <a:pt x="3949" y="37029"/>
                  <a:pt x="6214" y="38657"/>
                  <a:pt x="8928" y="38957"/>
                </a:cubicBezTo>
                <a:cubicBezTo>
                  <a:pt x="9197" y="38987"/>
                  <a:pt x="9467" y="39001"/>
                  <a:pt x="9737" y="39001"/>
                </a:cubicBezTo>
                <a:cubicBezTo>
                  <a:pt x="12187" y="39001"/>
                  <a:pt x="14620" y="37813"/>
                  <a:pt x="16340" y="36093"/>
                </a:cubicBezTo>
                <a:cubicBezTo>
                  <a:pt x="17332" y="35083"/>
                  <a:pt x="18118" y="33903"/>
                  <a:pt x="18698" y="32612"/>
                </a:cubicBezTo>
                <a:cubicBezTo>
                  <a:pt x="19765" y="32051"/>
                  <a:pt x="20701" y="31283"/>
                  <a:pt x="21449" y="30272"/>
                </a:cubicBezTo>
                <a:lnTo>
                  <a:pt x="21468" y="30272"/>
                </a:lnTo>
                <a:cubicBezTo>
                  <a:pt x="23246" y="27895"/>
                  <a:pt x="23284" y="24714"/>
                  <a:pt x="22497" y="21962"/>
                </a:cubicBezTo>
                <a:cubicBezTo>
                  <a:pt x="22048" y="20446"/>
                  <a:pt x="21281" y="18631"/>
                  <a:pt x="20251" y="16984"/>
                </a:cubicBezTo>
                <a:cubicBezTo>
                  <a:pt x="20907" y="13240"/>
                  <a:pt x="19802" y="9142"/>
                  <a:pt x="16677" y="6914"/>
                </a:cubicBezTo>
                <a:cubicBezTo>
                  <a:pt x="15591" y="5117"/>
                  <a:pt x="13963" y="3714"/>
                  <a:pt x="11735" y="3470"/>
                </a:cubicBezTo>
                <a:cubicBezTo>
                  <a:pt x="11560" y="3449"/>
                  <a:pt x="11391" y="3439"/>
                  <a:pt x="11225" y="3439"/>
                </a:cubicBezTo>
                <a:cubicBezTo>
                  <a:pt x="11107" y="3439"/>
                  <a:pt x="10991" y="3444"/>
                  <a:pt x="10874" y="3452"/>
                </a:cubicBezTo>
                <a:cubicBezTo>
                  <a:pt x="10538" y="3227"/>
                  <a:pt x="10182" y="3059"/>
                  <a:pt x="9808" y="2928"/>
                </a:cubicBezTo>
                <a:cubicBezTo>
                  <a:pt x="9976" y="2759"/>
                  <a:pt x="10145" y="2609"/>
                  <a:pt x="10350" y="2478"/>
                </a:cubicBezTo>
                <a:cubicBezTo>
                  <a:pt x="10497" y="2380"/>
                  <a:pt x="10573" y="2325"/>
                  <a:pt x="10727" y="2325"/>
                </a:cubicBezTo>
                <a:cubicBezTo>
                  <a:pt x="10749" y="2325"/>
                  <a:pt x="10773" y="2326"/>
                  <a:pt x="10800" y="2329"/>
                </a:cubicBezTo>
                <a:cubicBezTo>
                  <a:pt x="10812" y="2335"/>
                  <a:pt x="10823" y="2337"/>
                  <a:pt x="10831" y="2337"/>
                </a:cubicBezTo>
                <a:cubicBezTo>
                  <a:pt x="10847" y="2337"/>
                  <a:pt x="10856" y="2329"/>
                  <a:pt x="10856" y="2329"/>
                </a:cubicBezTo>
                <a:cubicBezTo>
                  <a:pt x="10856" y="2347"/>
                  <a:pt x="10856" y="2385"/>
                  <a:pt x="10874" y="2441"/>
                </a:cubicBezTo>
                <a:cubicBezTo>
                  <a:pt x="10975" y="2983"/>
                  <a:pt x="11449" y="3231"/>
                  <a:pt x="11930" y="3231"/>
                </a:cubicBezTo>
                <a:cubicBezTo>
                  <a:pt x="12530" y="3231"/>
                  <a:pt x="13139" y="2846"/>
                  <a:pt x="13046" y="2160"/>
                </a:cubicBezTo>
                <a:cubicBezTo>
                  <a:pt x="12880" y="868"/>
                  <a:pt x="11878" y="1"/>
                  <a:pt x="10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9" name="Google Shape;169;p15"/>
          <p:cNvPicPr preferRelativeResize="0"/>
          <p:nvPr/>
        </p:nvPicPr>
        <p:blipFill>
          <a:blip r:embed="rId5">
            <a:alphaModFix/>
          </a:blip>
          <a:stretch>
            <a:fillRect/>
          </a:stretch>
        </p:blipFill>
        <p:spPr>
          <a:xfrm rot="7846281">
            <a:off x="-258400" y="4395326"/>
            <a:ext cx="1347750" cy="114245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312"/>
        <p:cNvGrpSpPr/>
        <p:nvPr/>
      </p:nvGrpSpPr>
      <p:grpSpPr>
        <a:xfrm>
          <a:off x="0" y="0"/>
          <a:ext cx="0" cy="0"/>
          <a:chOff x="0" y="0"/>
          <a:chExt cx="0" cy="0"/>
        </a:xfrm>
      </p:grpSpPr>
      <p:sp>
        <p:nvSpPr>
          <p:cNvPr id="313" name="Google Shape;313;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314" name="Google Shape;314;p25"/>
          <p:cNvPicPr preferRelativeResize="0"/>
          <p:nvPr/>
        </p:nvPicPr>
        <p:blipFill>
          <a:blip r:embed="rId2">
            <a:alphaModFix/>
          </a:blip>
          <a:stretch>
            <a:fillRect/>
          </a:stretch>
        </p:blipFill>
        <p:spPr>
          <a:xfrm rot="4139277">
            <a:off x="-3527310" y="-1057725"/>
            <a:ext cx="4980671" cy="5143500"/>
          </a:xfrm>
          <a:prstGeom prst="rect">
            <a:avLst/>
          </a:prstGeom>
          <a:noFill/>
          <a:ln>
            <a:noFill/>
          </a:ln>
        </p:spPr>
      </p:pic>
      <p:pic>
        <p:nvPicPr>
          <p:cNvPr id="315" name="Google Shape;315;p25"/>
          <p:cNvPicPr preferRelativeResize="0"/>
          <p:nvPr/>
        </p:nvPicPr>
        <p:blipFill>
          <a:blip r:embed="rId3">
            <a:alphaModFix/>
          </a:blip>
          <a:stretch>
            <a:fillRect/>
          </a:stretch>
        </p:blipFill>
        <p:spPr>
          <a:xfrm rot="5400000">
            <a:off x="6824950" y="-1481107"/>
            <a:ext cx="5435349" cy="2361565"/>
          </a:xfrm>
          <a:prstGeom prst="rect">
            <a:avLst/>
          </a:prstGeom>
          <a:noFill/>
          <a:ln>
            <a:noFill/>
          </a:ln>
        </p:spPr>
      </p:pic>
      <p:pic>
        <p:nvPicPr>
          <p:cNvPr id="316" name="Google Shape;316;p25"/>
          <p:cNvPicPr preferRelativeResize="0"/>
          <p:nvPr/>
        </p:nvPicPr>
        <p:blipFill>
          <a:blip r:embed="rId4">
            <a:alphaModFix/>
          </a:blip>
          <a:stretch>
            <a:fillRect/>
          </a:stretch>
        </p:blipFill>
        <p:spPr>
          <a:xfrm rot="-5798424" flipH="1">
            <a:off x="392433" y="4684699"/>
            <a:ext cx="1111399" cy="1266700"/>
          </a:xfrm>
          <a:prstGeom prst="rect">
            <a:avLst/>
          </a:prstGeom>
          <a:noFill/>
          <a:ln>
            <a:noFill/>
          </a:ln>
        </p:spPr>
      </p:pic>
      <p:pic>
        <p:nvPicPr>
          <p:cNvPr id="317" name="Google Shape;317;p25"/>
          <p:cNvPicPr preferRelativeResize="0"/>
          <p:nvPr/>
        </p:nvPicPr>
        <p:blipFill>
          <a:blip r:embed="rId5">
            <a:alphaModFix/>
          </a:blip>
          <a:stretch>
            <a:fillRect/>
          </a:stretch>
        </p:blipFill>
        <p:spPr>
          <a:xfrm>
            <a:off x="8809903" y="381000"/>
            <a:ext cx="1213893" cy="1520749"/>
          </a:xfrm>
          <a:prstGeom prst="rect">
            <a:avLst/>
          </a:prstGeom>
          <a:noFill/>
          <a:ln>
            <a:noFill/>
          </a:ln>
        </p:spPr>
      </p:pic>
      <p:sp>
        <p:nvSpPr>
          <p:cNvPr id="318" name="Google Shape;318;p25"/>
          <p:cNvSpPr/>
          <p:nvPr/>
        </p:nvSpPr>
        <p:spPr>
          <a:xfrm flipH="1">
            <a:off x="-403088" y="4140053"/>
            <a:ext cx="1213844" cy="1176199"/>
          </a:xfrm>
          <a:custGeom>
            <a:avLst/>
            <a:gdLst/>
            <a:ahLst/>
            <a:cxnLst/>
            <a:rect l="l" t="t" r="r" b="b"/>
            <a:pathLst>
              <a:path w="74549" h="72237" extrusionOk="0">
                <a:moveTo>
                  <a:pt x="43236" y="8174"/>
                </a:moveTo>
                <a:cubicBezTo>
                  <a:pt x="43947" y="8380"/>
                  <a:pt x="44639" y="8642"/>
                  <a:pt x="45332" y="8941"/>
                </a:cubicBezTo>
                <a:cubicBezTo>
                  <a:pt x="46530" y="9447"/>
                  <a:pt x="47653" y="10083"/>
                  <a:pt x="48738" y="10813"/>
                </a:cubicBezTo>
                <a:cubicBezTo>
                  <a:pt x="47915" y="10495"/>
                  <a:pt x="47091" y="10176"/>
                  <a:pt x="46249" y="9896"/>
                </a:cubicBezTo>
                <a:cubicBezTo>
                  <a:pt x="45014" y="9484"/>
                  <a:pt x="43722" y="9128"/>
                  <a:pt x="42412" y="8866"/>
                </a:cubicBezTo>
                <a:cubicBezTo>
                  <a:pt x="42468" y="8829"/>
                  <a:pt x="42524" y="8773"/>
                  <a:pt x="42581" y="8717"/>
                </a:cubicBezTo>
                <a:cubicBezTo>
                  <a:pt x="42805" y="8529"/>
                  <a:pt x="43011" y="8361"/>
                  <a:pt x="43236" y="8174"/>
                </a:cubicBezTo>
                <a:close/>
                <a:moveTo>
                  <a:pt x="34738" y="11917"/>
                </a:moveTo>
                <a:lnTo>
                  <a:pt x="34738" y="11917"/>
                </a:lnTo>
                <a:cubicBezTo>
                  <a:pt x="33784" y="13040"/>
                  <a:pt x="32904" y="14219"/>
                  <a:pt x="32081" y="15436"/>
                </a:cubicBezTo>
                <a:cubicBezTo>
                  <a:pt x="31713" y="15324"/>
                  <a:pt x="31333" y="15273"/>
                  <a:pt x="30950" y="15273"/>
                </a:cubicBezTo>
                <a:cubicBezTo>
                  <a:pt x="30690" y="15273"/>
                  <a:pt x="30429" y="15297"/>
                  <a:pt x="30172" y="15342"/>
                </a:cubicBezTo>
                <a:cubicBezTo>
                  <a:pt x="31407" y="13807"/>
                  <a:pt x="32904" y="12591"/>
                  <a:pt x="34738" y="11917"/>
                </a:cubicBezTo>
                <a:close/>
                <a:moveTo>
                  <a:pt x="39399" y="11692"/>
                </a:moveTo>
                <a:cubicBezTo>
                  <a:pt x="40671" y="13302"/>
                  <a:pt x="42730" y="14219"/>
                  <a:pt x="44302" y="15492"/>
                </a:cubicBezTo>
                <a:cubicBezTo>
                  <a:pt x="46174" y="17008"/>
                  <a:pt x="47147" y="19348"/>
                  <a:pt x="47222" y="21706"/>
                </a:cubicBezTo>
                <a:cubicBezTo>
                  <a:pt x="45908" y="21482"/>
                  <a:pt x="44582" y="21365"/>
                  <a:pt x="43272" y="21365"/>
                </a:cubicBezTo>
                <a:cubicBezTo>
                  <a:pt x="42941" y="21365"/>
                  <a:pt x="42610" y="21373"/>
                  <a:pt x="42281" y="21388"/>
                </a:cubicBezTo>
                <a:cubicBezTo>
                  <a:pt x="40278" y="21481"/>
                  <a:pt x="38276" y="21837"/>
                  <a:pt x="36348" y="22417"/>
                </a:cubicBezTo>
                <a:lnTo>
                  <a:pt x="36123" y="22417"/>
                </a:lnTo>
                <a:cubicBezTo>
                  <a:pt x="35992" y="20714"/>
                  <a:pt x="35599" y="18898"/>
                  <a:pt x="34682" y="17495"/>
                </a:cubicBezTo>
                <a:cubicBezTo>
                  <a:pt x="35225" y="16671"/>
                  <a:pt x="35786" y="15866"/>
                  <a:pt x="36385" y="15118"/>
                </a:cubicBezTo>
                <a:cubicBezTo>
                  <a:pt x="37321" y="13920"/>
                  <a:pt x="38332" y="12778"/>
                  <a:pt x="39399" y="11692"/>
                </a:cubicBezTo>
                <a:close/>
                <a:moveTo>
                  <a:pt x="33222" y="19909"/>
                </a:moveTo>
                <a:cubicBezTo>
                  <a:pt x="33503" y="20714"/>
                  <a:pt x="33690" y="21556"/>
                  <a:pt x="33765" y="22417"/>
                </a:cubicBezTo>
                <a:cubicBezTo>
                  <a:pt x="33335" y="22436"/>
                  <a:pt x="32904" y="22454"/>
                  <a:pt x="32474" y="22492"/>
                </a:cubicBezTo>
                <a:cubicBezTo>
                  <a:pt x="32286" y="22511"/>
                  <a:pt x="32118" y="22529"/>
                  <a:pt x="31931" y="22548"/>
                </a:cubicBezTo>
                <a:cubicBezTo>
                  <a:pt x="31950" y="22473"/>
                  <a:pt x="31987" y="22380"/>
                  <a:pt x="32024" y="22323"/>
                </a:cubicBezTo>
                <a:cubicBezTo>
                  <a:pt x="32380" y="21500"/>
                  <a:pt x="32792" y="20695"/>
                  <a:pt x="33222" y="19909"/>
                </a:cubicBezTo>
                <a:close/>
                <a:moveTo>
                  <a:pt x="30722" y="17590"/>
                </a:moveTo>
                <a:cubicBezTo>
                  <a:pt x="30164" y="18594"/>
                  <a:pt x="29626" y="19598"/>
                  <a:pt x="29161" y="20639"/>
                </a:cubicBezTo>
                <a:cubicBezTo>
                  <a:pt x="28805" y="21444"/>
                  <a:pt x="28487" y="22267"/>
                  <a:pt x="28188" y="23072"/>
                </a:cubicBezTo>
                <a:cubicBezTo>
                  <a:pt x="27626" y="23203"/>
                  <a:pt x="27065" y="23315"/>
                  <a:pt x="26503" y="23465"/>
                </a:cubicBezTo>
                <a:cubicBezTo>
                  <a:pt x="26522" y="23222"/>
                  <a:pt x="26541" y="22979"/>
                  <a:pt x="26578" y="22754"/>
                </a:cubicBezTo>
                <a:cubicBezTo>
                  <a:pt x="26728" y="21594"/>
                  <a:pt x="27139" y="20471"/>
                  <a:pt x="27813" y="19535"/>
                </a:cubicBezTo>
                <a:cubicBezTo>
                  <a:pt x="28463" y="18644"/>
                  <a:pt x="29554" y="17661"/>
                  <a:pt x="30722" y="17590"/>
                </a:cubicBezTo>
                <a:close/>
                <a:moveTo>
                  <a:pt x="43865" y="12164"/>
                </a:moveTo>
                <a:cubicBezTo>
                  <a:pt x="44198" y="12256"/>
                  <a:pt x="44531" y="12349"/>
                  <a:pt x="44845" y="12460"/>
                </a:cubicBezTo>
                <a:cubicBezTo>
                  <a:pt x="49075" y="13770"/>
                  <a:pt x="53137" y="15866"/>
                  <a:pt x="56581" y="18711"/>
                </a:cubicBezTo>
                <a:cubicBezTo>
                  <a:pt x="57123" y="19460"/>
                  <a:pt x="57647" y="20227"/>
                  <a:pt x="58134" y="20995"/>
                </a:cubicBezTo>
                <a:cubicBezTo>
                  <a:pt x="58939" y="22211"/>
                  <a:pt x="59669" y="23484"/>
                  <a:pt x="60343" y="24794"/>
                </a:cubicBezTo>
                <a:cubicBezTo>
                  <a:pt x="59096" y="24467"/>
                  <a:pt x="57799" y="24309"/>
                  <a:pt x="56497" y="24309"/>
                </a:cubicBezTo>
                <a:cubicBezTo>
                  <a:pt x="55863" y="24309"/>
                  <a:pt x="55228" y="24346"/>
                  <a:pt x="54597" y="24420"/>
                </a:cubicBezTo>
                <a:cubicBezTo>
                  <a:pt x="53062" y="23521"/>
                  <a:pt x="51396" y="22810"/>
                  <a:pt x="49674" y="22286"/>
                </a:cubicBezTo>
                <a:cubicBezTo>
                  <a:pt x="49730" y="20976"/>
                  <a:pt x="49543" y="19628"/>
                  <a:pt x="49094" y="18281"/>
                </a:cubicBezTo>
                <a:cubicBezTo>
                  <a:pt x="48626" y="16933"/>
                  <a:pt x="47915" y="15698"/>
                  <a:pt x="46960" y="14612"/>
                </a:cubicBezTo>
                <a:cubicBezTo>
                  <a:pt x="46099" y="13620"/>
                  <a:pt x="44976" y="12909"/>
                  <a:pt x="43891" y="12179"/>
                </a:cubicBezTo>
                <a:cubicBezTo>
                  <a:pt x="43877" y="12179"/>
                  <a:pt x="43873" y="12169"/>
                  <a:pt x="43865" y="12164"/>
                </a:cubicBezTo>
                <a:close/>
                <a:moveTo>
                  <a:pt x="27270" y="26160"/>
                </a:moveTo>
                <a:lnTo>
                  <a:pt x="27270" y="26160"/>
                </a:lnTo>
                <a:cubicBezTo>
                  <a:pt x="27196" y="26441"/>
                  <a:pt x="27139" y="26722"/>
                  <a:pt x="27065" y="27003"/>
                </a:cubicBezTo>
                <a:cubicBezTo>
                  <a:pt x="26990" y="26759"/>
                  <a:pt x="26896" y="26535"/>
                  <a:pt x="26840" y="26291"/>
                </a:cubicBezTo>
                <a:cubicBezTo>
                  <a:pt x="26971" y="26254"/>
                  <a:pt x="27121" y="26198"/>
                  <a:pt x="27270" y="26160"/>
                </a:cubicBezTo>
                <a:close/>
                <a:moveTo>
                  <a:pt x="41327" y="25599"/>
                </a:moveTo>
                <a:lnTo>
                  <a:pt x="41327" y="25599"/>
                </a:lnTo>
                <a:cubicBezTo>
                  <a:pt x="42861" y="25842"/>
                  <a:pt x="44396" y="26198"/>
                  <a:pt x="45856" y="26722"/>
                </a:cubicBezTo>
                <a:cubicBezTo>
                  <a:pt x="45725" y="26946"/>
                  <a:pt x="45594" y="27152"/>
                  <a:pt x="45444" y="27358"/>
                </a:cubicBezTo>
                <a:cubicBezTo>
                  <a:pt x="44153" y="26610"/>
                  <a:pt x="42768" y="26011"/>
                  <a:pt x="41327" y="25599"/>
                </a:cubicBezTo>
                <a:close/>
                <a:moveTo>
                  <a:pt x="52488" y="3826"/>
                </a:moveTo>
                <a:cubicBezTo>
                  <a:pt x="54117" y="3826"/>
                  <a:pt x="55737" y="4233"/>
                  <a:pt x="57217" y="4955"/>
                </a:cubicBezTo>
                <a:cubicBezTo>
                  <a:pt x="59781" y="6227"/>
                  <a:pt x="61840" y="8099"/>
                  <a:pt x="63655" y="10326"/>
                </a:cubicBezTo>
                <a:cubicBezTo>
                  <a:pt x="66837" y="14219"/>
                  <a:pt x="68915" y="19254"/>
                  <a:pt x="70056" y="24270"/>
                </a:cubicBezTo>
                <a:cubicBezTo>
                  <a:pt x="70000" y="24569"/>
                  <a:pt x="69925" y="24850"/>
                  <a:pt x="69832" y="25150"/>
                </a:cubicBezTo>
                <a:cubicBezTo>
                  <a:pt x="69364" y="26722"/>
                  <a:pt x="68690" y="28219"/>
                  <a:pt x="67829" y="29604"/>
                </a:cubicBezTo>
                <a:cubicBezTo>
                  <a:pt x="67492" y="29211"/>
                  <a:pt x="67155" y="28837"/>
                  <a:pt x="66781" y="28481"/>
                </a:cubicBezTo>
                <a:cubicBezTo>
                  <a:pt x="66556" y="27733"/>
                  <a:pt x="66294" y="26984"/>
                  <a:pt x="65976" y="26273"/>
                </a:cubicBezTo>
                <a:cubicBezTo>
                  <a:pt x="64554" y="22941"/>
                  <a:pt x="62345" y="20059"/>
                  <a:pt x="59687" y="17607"/>
                </a:cubicBezTo>
                <a:cubicBezTo>
                  <a:pt x="58752" y="16278"/>
                  <a:pt x="57741" y="14987"/>
                  <a:pt x="56693" y="13751"/>
                </a:cubicBezTo>
                <a:cubicBezTo>
                  <a:pt x="54540" y="11225"/>
                  <a:pt x="52051" y="8922"/>
                  <a:pt x="49187" y="7219"/>
                </a:cubicBezTo>
                <a:cubicBezTo>
                  <a:pt x="48289" y="6676"/>
                  <a:pt x="47353" y="6227"/>
                  <a:pt x="46399" y="5816"/>
                </a:cubicBezTo>
                <a:cubicBezTo>
                  <a:pt x="47540" y="5104"/>
                  <a:pt x="48738" y="4505"/>
                  <a:pt x="50030" y="4150"/>
                </a:cubicBezTo>
                <a:cubicBezTo>
                  <a:pt x="50840" y="3930"/>
                  <a:pt x="51665" y="3826"/>
                  <a:pt x="52488" y="3826"/>
                </a:cubicBezTo>
                <a:close/>
                <a:moveTo>
                  <a:pt x="24594" y="27040"/>
                </a:moveTo>
                <a:cubicBezTo>
                  <a:pt x="24837" y="27864"/>
                  <a:pt x="25174" y="28650"/>
                  <a:pt x="25605" y="29398"/>
                </a:cubicBezTo>
                <a:cubicBezTo>
                  <a:pt x="25418" y="29567"/>
                  <a:pt x="25212" y="29735"/>
                  <a:pt x="25024" y="29904"/>
                </a:cubicBezTo>
                <a:cubicBezTo>
                  <a:pt x="24482" y="30428"/>
                  <a:pt x="23958" y="30970"/>
                  <a:pt x="23471" y="31551"/>
                </a:cubicBezTo>
                <a:cubicBezTo>
                  <a:pt x="23321" y="31532"/>
                  <a:pt x="23172" y="31495"/>
                  <a:pt x="23022" y="31476"/>
                </a:cubicBezTo>
                <a:cubicBezTo>
                  <a:pt x="22872" y="31457"/>
                  <a:pt x="22741" y="31438"/>
                  <a:pt x="22591" y="31420"/>
                </a:cubicBezTo>
                <a:cubicBezTo>
                  <a:pt x="23059" y="30016"/>
                  <a:pt x="23546" y="28631"/>
                  <a:pt x="24089" y="27265"/>
                </a:cubicBezTo>
                <a:lnTo>
                  <a:pt x="24089" y="27246"/>
                </a:lnTo>
                <a:cubicBezTo>
                  <a:pt x="24257" y="27190"/>
                  <a:pt x="24426" y="27115"/>
                  <a:pt x="24594" y="27040"/>
                </a:cubicBezTo>
                <a:close/>
                <a:moveTo>
                  <a:pt x="33222" y="28425"/>
                </a:moveTo>
                <a:lnTo>
                  <a:pt x="33222" y="28425"/>
                </a:lnTo>
                <a:cubicBezTo>
                  <a:pt x="32923" y="29361"/>
                  <a:pt x="32549" y="30297"/>
                  <a:pt x="32081" y="31158"/>
                </a:cubicBezTo>
                <a:cubicBezTo>
                  <a:pt x="31987" y="31326"/>
                  <a:pt x="31893" y="31476"/>
                  <a:pt x="31800" y="31644"/>
                </a:cubicBezTo>
                <a:cubicBezTo>
                  <a:pt x="31107" y="31364"/>
                  <a:pt x="30434" y="31008"/>
                  <a:pt x="29835" y="30559"/>
                </a:cubicBezTo>
                <a:cubicBezTo>
                  <a:pt x="29835" y="30372"/>
                  <a:pt x="29853" y="30184"/>
                  <a:pt x="29872" y="29979"/>
                </a:cubicBezTo>
                <a:cubicBezTo>
                  <a:pt x="29966" y="29904"/>
                  <a:pt x="30041" y="29829"/>
                  <a:pt x="30134" y="29754"/>
                </a:cubicBezTo>
                <a:cubicBezTo>
                  <a:pt x="31107" y="29192"/>
                  <a:pt x="32137" y="28743"/>
                  <a:pt x="33222" y="28425"/>
                </a:cubicBezTo>
                <a:close/>
                <a:moveTo>
                  <a:pt x="20270" y="29380"/>
                </a:moveTo>
                <a:lnTo>
                  <a:pt x="20270" y="29380"/>
                </a:lnTo>
                <a:cubicBezTo>
                  <a:pt x="20027" y="30091"/>
                  <a:pt x="19803" y="30802"/>
                  <a:pt x="19578" y="31495"/>
                </a:cubicBezTo>
                <a:cubicBezTo>
                  <a:pt x="18848" y="31607"/>
                  <a:pt x="18137" y="31794"/>
                  <a:pt x="17426" y="32037"/>
                </a:cubicBezTo>
                <a:cubicBezTo>
                  <a:pt x="17856" y="31513"/>
                  <a:pt x="18324" y="31027"/>
                  <a:pt x="18829" y="30559"/>
                </a:cubicBezTo>
                <a:cubicBezTo>
                  <a:pt x="19279" y="30147"/>
                  <a:pt x="19765" y="29754"/>
                  <a:pt x="20270" y="29380"/>
                </a:cubicBezTo>
                <a:close/>
                <a:moveTo>
                  <a:pt x="37097" y="27826"/>
                </a:moveTo>
                <a:cubicBezTo>
                  <a:pt x="39324" y="27826"/>
                  <a:pt x="41532" y="28425"/>
                  <a:pt x="43535" y="29473"/>
                </a:cubicBezTo>
                <a:cubicBezTo>
                  <a:pt x="43385" y="29604"/>
                  <a:pt x="43217" y="29735"/>
                  <a:pt x="43067" y="29866"/>
                </a:cubicBezTo>
                <a:cubicBezTo>
                  <a:pt x="41020" y="31460"/>
                  <a:pt x="38322" y="32349"/>
                  <a:pt x="35678" y="32349"/>
                </a:cubicBezTo>
                <a:cubicBezTo>
                  <a:pt x="35155" y="32349"/>
                  <a:pt x="34634" y="32314"/>
                  <a:pt x="34121" y="32243"/>
                </a:cubicBezTo>
                <a:cubicBezTo>
                  <a:pt x="34851" y="30877"/>
                  <a:pt x="35393" y="29417"/>
                  <a:pt x="35730" y="27901"/>
                </a:cubicBezTo>
                <a:cubicBezTo>
                  <a:pt x="36180" y="27845"/>
                  <a:pt x="36647" y="27826"/>
                  <a:pt x="37097" y="27826"/>
                </a:cubicBezTo>
                <a:close/>
                <a:moveTo>
                  <a:pt x="37114" y="7311"/>
                </a:moveTo>
                <a:cubicBezTo>
                  <a:pt x="37658" y="7311"/>
                  <a:pt x="38202" y="7330"/>
                  <a:pt x="38744" y="7369"/>
                </a:cubicBezTo>
                <a:cubicBezTo>
                  <a:pt x="38650" y="7556"/>
                  <a:pt x="38575" y="7762"/>
                  <a:pt x="38519" y="7949"/>
                </a:cubicBezTo>
                <a:cubicBezTo>
                  <a:pt x="38332" y="8136"/>
                  <a:pt x="38145" y="8305"/>
                  <a:pt x="37976" y="8473"/>
                </a:cubicBezTo>
                <a:cubicBezTo>
                  <a:pt x="37471" y="8492"/>
                  <a:pt x="36966" y="8511"/>
                  <a:pt x="36479" y="8586"/>
                </a:cubicBezTo>
                <a:cubicBezTo>
                  <a:pt x="33110" y="9016"/>
                  <a:pt x="30228" y="10701"/>
                  <a:pt x="28113" y="13340"/>
                </a:cubicBezTo>
                <a:cubicBezTo>
                  <a:pt x="26016" y="15960"/>
                  <a:pt x="24557" y="19029"/>
                  <a:pt x="23190" y="22080"/>
                </a:cubicBezTo>
                <a:cubicBezTo>
                  <a:pt x="22722" y="23091"/>
                  <a:pt x="22292" y="24120"/>
                  <a:pt x="21880" y="25150"/>
                </a:cubicBezTo>
                <a:cubicBezTo>
                  <a:pt x="20270" y="25917"/>
                  <a:pt x="18754" y="26853"/>
                  <a:pt x="17388" y="27995"/>
                </a:cubicBezTo>
                <a:cubicBezTo>
                  <a:pt x="15816" y="29286"/>
                  <a:pt x="14375" y="30989"/>
                  <a:pt x="13345" y="32898"/>
                </a:cubicBezTo>
                <a:cubicBezTo>
                  <a:pt x="12222" y="31195"/>
                  <a:pt x="11773" y="29192"/>
                  <a:pt x="11904" y="27096"/>
                </a:cubicBezTo>
                <a:cubicBezTo>
                  <a:pt x="12222" y="21706"/>
                  <a:pt x="15779" y="15604"/>
                  <a:pt x="21319" y="14275"/>
                </a:cubicBezTo>
                <a:cubicBezTo>
                  <a:pt x="22329" y="14032"/>
                  <a:pt x="22292" y="12853"/>
                  <a:pt x="21674" y="12329"/>
                </a:cubicBezTo>
                <a:cubicBezTo>
                  <a:pt x="23639" y="10981"/>
                  <a:pt x="25754" y="9840"/>
                  <a:pt x="28000" y="9016"/>
                </a:cubicBezTo>
                <a:lnTo>
                  <a:pt x="28000" y="8997"/>
                </a:lnTo>
                <a:cubicBezTo>
                  <a:pt x="30914" y="7931"/>
                  <a:pt x="34017" y="7311"/>
                  <a:pt x="37114" y="7311"/>
                </a:cubicBezTo>
                <a:close/>
                <a:moveTo>
                  <a:pt x="29760" y="33291"/>
                </a:moveTo>
                <a:lnTo>
                  <a:pt x="29760" y="33291"/>
                </a:lnTo>
                <a:cubicBezTo>
                  <a:pt x="29966" y="33404"/>
                  <a:pt x="30172" y="33516"/>
                  <a:pt x="30396" y="33610"/>
                </a:cubicBezTo>
                <a:cubicBezTo>
                  <a:pt x="30228" y="33797"/>
                  <a:pt x="30059" y="33984"/>
                  <a:pt x="29891" y="34152"/>
                </a:cubicBezTo>
                <a:cubicBezTo>
                  <a:pt x="29853" y="34134"/>
                  <a:pt x="29816" y="34115"/>
                  <a:pt x="29778" y="34096"/>
                </a:cubicBezTo>
                <a:cubicBezTo>
                  <a:pt x="29778" y="34059"/>
                  <a:pt x="29778" y="34040"/>
                  <a:pt x="29778" y="34021"/>
                </a:cubicBezTo>
                <a:cubicBezTo>
                  <a:pt x="29760" y="33778"/>
                  <a:pt x="29760" y="33535"/>
                  <a:pt x="29760" y="33291"/>
                </a:cubicBezTo>
                <a:close/>
                <a:moveTo>
                  <a:pt x="70917" y="29567"/>
                </a:moveTo>
                <a:cubicBezTo>
                  <a:pt x="71086" y="31345"/>
                  <a:pt x="71105" y="33123"/>
                  <a:pt x="71030" y="34882"/>
                </a:cubicBezTo>
                <a:lnTo>
                  <a:pt x="71030" y="34901"/>
                </a:lnTo>
                <a:cubicBezTo>
                  <a:pt x="70599" y="33872"/>
                  <a:pt x="70113" y="32880"/>
                  <a:pt x="69532" y="31944"/>
                </a:cubicBezTo>
                <a:cubicBezTo>
                  <a:pt x="70038" y="31176"/>
                  <a:pt x="70506" y="30390"/>
                  <a:pt x="70917" y="29567"/>
                </a:cubicBezTo>
                <a:close/>
                <a:moveTo>
                  <a:pt x="58246" y="27208"/>
                </a:moveTo>
                <a:cubicBezTo>
                  <a:pt x="59051" y="27339"/>
                  <a:pt x="59931" y="27545"/>
                  <a:pt x="60754" y="27826"/>
                </a:cubicBezTo>
                <a:cubicBezTo>
                  <a:pt x="61147" y="27976"/>
                  <a:pt x="61559" y="28163"/>
                  <a:pt x="61952" y="28350"/>
                </a:cubicBezTo>
                <a:cubicBezTo>
                  <a:pt x="62720" y="30353"/>
                  <a:pt x="63281" y="32412"/>
                  <a:pt x="63580" y="34508"/>
                </a:cubicBezTo>
                <a:cubicBezTo>
                  <a:pt x="63356" y="34695"/>
                  <a:pt x="63131" y="34882"/>
                  <a:pt x="62888" y="35051"/>
                </a:cubicBezTo>
                <a:cubicBezTo>
                  <a:pt x="62177" y="32580"/>
                  <a:pt x="60941" y="30259"/>
                  <a:pt x="59276" y="28313"/>
                </a:cubicBezTo>
                <a:cubicBezTo>
                  <a:pt x="58958" y="27920"/>
                  <a:pt x="58602" y="27564"/>
                  <a:pt x="58246" y="27208"/>
                </a:cubicBezTo>
                <a:close/>
                <a:moveTo>
                  <a:pt x="18754" y="34190"/>
                </a:moveTo>
                <a:cubicBezTo>
                  <a:pt x="18530" y="34995"/>
                  <a:pt x="18324" y="35781"/>
                  <a:pt x="18118" y="36567"/>
                </a:cubicBezTo>
                <a:cubicBezTo>
                  <a:pt x="17369" y="36286"/>
                  <a:pt x="16658" y="35930"/>
                  <a:pt x="16003" y="35481"/>
                </a:cubicBezTo>
                <a:cubicBezTo>
                  <a:pt x="16845" y="34920"/>
                  <a:pt x="17781" y="34489"/>
                  <a:pt x="18754" y="34190"/>
                </a:cubicBezTo>
                <a:close/>
                <a:moveTo>
                  <a:pt x="26222" y="34845"/>
                </a:moveTo>
                <a:cubicBezTo>
                  <a:pt x="26335" y="34882"/>
                  <a:pt x="26428" y="34938"/>
                  <a:pt x="26541" y="34995"/>
                </a:cubicBezTo>
                <a:cubicBezTo>
                  <a:pt x="26578" y="35481"/>
                  <a:pt x="26653" y="35968"/>
                  <a:pt x="26709" y="36454"/>
                </a:cubicBezTo>
                <a:cubicBezTo>
                  <a:pt x="26278" y="36679"/>
                  <a:pt x="25829" y="36847"/>
                  <a:pt x="25361" y="36978"/>
                </a:cubicBezTo>
                <a:cubicBezTo>
                  <a:pt x="25380" y="36941"/>
                  <a:pt x="25380" y="36885"/>
                  <a:pt x="25399" y="36847"/>
                </a:cubicBezTo>
                <a:cubicBezTo>
                  <a:pt x="25492" y="36529"/>
                  <a:pt x="25605" y="36230"/>
                  <a:pt x="25736" y="35912"/>
                </a:cubicBezTo>
                <a:cubicBezTo>
                  <a:pt x="25754" y="35837"/>
                  <a:pt x="25792" y="35743"/>
                  <a:pt x="25829" y="35668"/>
                </a:cubicBezTo>
                <a:lnTo>
                  <a:pt x="25829" y="35668"/>
                </a:lnTo>
                <a:cubicBezTo>
                  <a:pt x="25826" y="35674"/>
                  <a:pt x="25825" y="35677"/>
                  <a:pt x="25825" y="35677"/>
                </a:cubicBezTo>
                <a:cubicBezTo>
                  <a:pt x="25822" y="35677"/>
                  <a:pt x="25999" y="35290"/>
                  <a:pt x="26016" y="35238"/>
                </a:cubicBezTo>
                <a:cubicBezTo>
                  <a:pt x="26073" y="35107"/>
                  <a:pt x="26147" y="34976"/>
                  <a:pt x="26222" y="34845"/>
                </a:cubicBezTo>
                <a:close/>
                <a:moveTo>
                  <a:pt x="53174" y="27564"/>
                </a:moveTo>
                <a:cubicBezTo>
                  <a:pt x="56506" y="29604"/>
                  <a:pt x="59145" y="32692"/>
                  <a:pt x="60212" y="36623"/>
                </a:cubicBezTo>
                <a:cubicBezTo>
                  <a:pt x="60230" y="36660"/>
                  <a:pt x="60249" y="36716"/>
                  <a:pt x="60249" y="36773"/>
                </a:cubicBezTo>
                <a:cubicBezTo>
                  <a:pt x="60249" y="36791"/>
                  <a:pt x="60249" y="36791"/>
                  <a:pt x="60230" y="36791"/>
                </a:cubicBezTo>
                <a:cubicBezTo>
                  <a:pt x="59556" y="37166"/>
                  <a:pt x="58845" y="37503"/>
                  <a:pt x="58115" y="37783"/>
                </a:cubicBezTo>
                <a:cubicBezTo>
                  <a:pt x="58003" y="36043"/>
                  <a:pt x="57498" y="34302"/>
                  <a:pt x="56768" y="32767"/>
                </a:cubicBezTo>
                <a:cubicBezTo>
                  <a:pt x="55813" y="30783"/>
                  <a:pt x="54428" y="29099"/>
                  <a:pt x="52762" y="27695"/>
                </a:cubicBezTo>
                <a:cubicBezTo>
                  <a:pt x="52912" y="27658"/>
                  <a:pt x="53043" y="27602"/>
                  <a:pt x="53174" y="27564"/>
                </a:cubicBezTo>
                <a:close/>
                <a:moveTo>
                  <a:pt x="47615" y="32487"/>
                </a:moveTo>
                <a:cubicBezTo>
                  <a:pt x="48308" y="33198"/>
                  <a:pt x="48963" y="33984"/>
                  <a:pt x="49506" y="34807"/>
                </a:cubicBezTo>
                <a:cubicBezTo>
                  <a:pt x="50329" y="36024"/>
                  <a:pt x="50984" y="37372"/>
                  <a:pt x="51433" y="38775"/>
                </a:cubicBezTo>
                <a:cubicBezTo>
                  <a:pt x="50928" y="38700"/>
                  <a:pt x="50423" y="38569"/>
                  <a:pt x="49899" y="38364"/>
                </a:cubicBezTo>
                <a:cubicBezTo>
                  <a:pt x="49075" y="38045"/>
                  <a:pt x="48233" y="37409"/>
                  <a:pt x="47765" y="36604"/>
                </a:cubicBezTo>
                <a:cubicBezTo>
                  <a:pt x="47091" y="35425"/>
                  <a:pt x="47129" y="34021"/>
                  <a:pt x="47503" y="32767"/>
                </a:cubicBezTo>
                <a:cubicBezTo>
                  <a:pt x="47540" y="32674"/>
                  <a:pt x="47578" y="32580"/>
                  <a:pt x="47615" y="32487"/>
                </a:cubicBezTo>
                <a:close/>
                <a:moveTo>
                  <a:pt x="50292" y="28949"/>
                </a:moveTo>
                <a:cubicBezTo>
                  <a:pt x="51789" y="30016"/>
                  <a:pt x="53099" y="31307"/>
                  <a:pt x="54054" y="32917"/>
                </a:cubicBezTo>
                <a:cubicBezTo>
                  <a:pt x="55083" y="34583"/>
                  <a:pt x="55738" y="36567"/>
                  <a:pt x="55738" y="38551"/>
                </a:cubicBezTo>
                <a:cubicBezTo>
                  <a:pt x="55195" y="38663"/>
                  <a:pt x="54653" y="38775"/>
                  <a:pt x="54129" y="38831"/>
                </a:cubicBezTo>
                <a:cubicBezTo>
                  <a:pt x="53923" y="37970"/>
                  <a:pt x="53661" y="37166"/>
                  <a:pt x="53324" y="36398"/>
                </a:cubicBezTo>
                <a:cubicBezTo>
                  <a:pt x="52351" y="34040"/>
                  <a:pt x="50872" y="31888"/>
                  <a:pt x="49019" y="30091"/>
                </a:cubicBezTo>
                <a:cubicBezTo>
                  <a:pt x="49075" y="30035"/>
                  <a:pt x="49131" y="29979"/>
                  <a:pt x="49187" y="29922"/>
                </a:cubicBezTo>
                <a:cubicBezTo>
                  <a:pt x="49524" y="29567"/>
                  <a:pt x="49899" y="29249"/>
                  <a:pt x="50292" y="28968"/>
                </a:cubicBezTo>
                <a:lnTo>
                  <a:pt x="50292" y="28949"/>
                </a:lnTo>
                <a:close/>
                <a:moveTo>
                  <a:pt x="63786" y="37746"/>
                </a:moveTo>
                <a:cubicBezTo>
                  <a:pt x="63786" y="38700"/>
                  <a:pt x="63711" y="39636"/>
                  <a:pt x="63580" y="40572"/>
                </a:cubicBezTo>
                <a:cubicBezTo>
                  <a:pt x="63618" y="39711"/>
                  <a:pt x="63580" y="38831"/>
                  <a:pt x="63487" y="37952"/>
                </a:cubicBezTo>
                <a:cubicBezTo>
                  <a:pt x="63580" y="37896"/>
                  <a:pt x="63693" y="37821"/>
                  <a:pt x="63786" y="37746"/>
                </a:cubicBezTo>
                <a:close/>
                <a:moveTo>
                  <a:pt x="30228" y="37334"/>
                </a:moveTo>
                <a:cubicBezTo>
                  <a:pt x="31538" y="38420"/>
                  <a:pt x="32698" y="39674"/>
                  <a:pt x="33634" y="40965"/>
                </a:cubicBezTo>
                <a:cubicBezTo>
                  <a:pt x="32923" y="41077"/>
                  <a:pt x="32193" y="41208"/>
                  <a:pt x="31500" y="41377"/>
                </a:cubicBezTo>
                <a:cubicBezTo>
                  <a:pt x="31482" y="41377"/>
                  <a:pt x="31463" y="41396"/>
                  <a:pt x="31463" y="41396"/>
                </a:cubicBezTo>
                <a:cubicBezTo>
                  <a:pt x="30958" y="40198"/>
                  <a:pt x="30583" y="38962"/>
                  <a:pt x="30284" y="37577"/>
                </a:cubicBezTo>
                <a:lnTo>
                  <a:pt x="30228" y="37334"/>
                </a:lnTo>
                <a:close/>
                <a:moveTo>
                  <a:pt x="55233" y="41433"/>
                </a:moveTo>
                <a:cubicBezTo>
                  <a:pt x="55064" y="41920"/>
                  <a:pt x="54840" y="42388"/>
                  <a:pt x="54597" y="42818"/>
                </a:cubicBezTo>
                <a:cubicBezTo>
                  <a:pt x="54597" y="42388"/>
                  <a:pt x="54578" y="41957"/>
                  <a:pt x="54540" y="41527"/>
                </a:cubicBezTo>
                <a:cubicBezTo>
                  <a:pt x="54784" y="41508"/>
                  <a:pt x="55008" y="41470"/>
                  <a:pt x="55233" y="41433"/>
                </a:cubicBezTo>
                <a:close/>
                <a:moveTo>
                  <a:pt x="45014" y="31382"/>
                </a:moveTo>
                <a:cubicBezTo>
                  <a:pt x="44527" y="32749"/>
                  <a:pt x="44321" y="34208"/>
                  <a:pt x="44546" y="35650"/>
                </a:cubicBezTo>
                <a:cubicBezTo>
                  <a:pt x="44976" y="38644"/>
                  <a:pt x="47391" y="40722"/>
                  <a:pt x="50254" y="41358"/>
                </a:cubicBezTo>
                <a:cubicBezTo>
                  <a:pt x="50835" y="41489"/>
                  <a:pt x="51415" y="41564"/>
                  <a:pt x="51995" y="41601"/>
                </a:cubicBezTo>
                <a:cubicBezTo>
                  <a:pt x="51995" y="41601"/>
                  <a:pt x="51995" y="41620"/>
                  <a:pt x="51995" y="41620"/>
                </a:cubicBezTo>
                <a:cubicBezTo>
                  <a:pt x="52032" y="42163"/>
                  <a:pt x="52051" y="42706"/>
                  <a:pt x="52014" y="43267"/>
                </a:cubicBezTo>
                <a:cubicBezTo>
                  <a:pt x="50741" y="42462"/>
                  <a:pt x="49319" y="41864"/>
                  <a:pt x="47877" y="41452"/>
                </a:cubicBezTo>
                <a:cubicBezTo>
                  <a:pt x="45409" y="40734"/>
                  <a:pt x="42794" y="40475"/>
                  <a:pt x="40215" y="40475"/>
                </a:cubicBezTo>
                <a:cubicBezTo>
                  <a:pt x="40037" y="40475"/>
                  <a:pt x="39858" y="40476"/>
                  <a:pt x="39680" y="40478"/>
                </a:cubicBezTo>
                <a:cubicBezTo>
                  <a:pt x="38538" y="40478"/>
                  <a:pt x="37396" y="40535"/>
                  <a:pt x="36236" y="40647"/>
                </a:cubicBezTo>
                <a:cubicBezTo>
                  <a:pt x="35038" y="38719"/>
                  <a:pt x="33503" y="36997"/>
                  <a:pt x="31837" y="35612"/>
                </a:cubicBezTo>
                <a:cubicBezTo>
                  <a:pt x="31800" y="35593"/>
                  <a:pt x="31762" y="35556"/>
                  <a:pt x="31744" y="35537"/>
                </a:cubicBezTo>
                <a:cubicBezTo>
                  <a:pt x="32081" y="35163"/>
                  <a:pt x="32399" y="34789"/>
                  <a:pt x="32698" y="34396"/>
                </a:cubicBezTo>
                <a:cubicBezTo>
                  <a:pt x="33714" y="34633"/>
                  <a:pt x="34762" y="34749"/>
                  <a:pt x="35814" y="34749"/>
                </a:cubicBezTo>
                <a:cubicBezTo>
                  <a:pt x="38249" y="34749"/>
                  <a:pt x="40700" y="34125"/>
                  <a:pt x="42805" y="32936"/>
                </a:cubicBezTo>
                <a:cubicBezTo>
                  <a:pt x="43591" y="32487"/>
                  <a:pt x="44340" y="31962"/>
                  <a:pt x="45014" y="31382"/>
                </a:cubicBezTo>
                <a:close/>
                <a:moveTo>
                  <a:pt x="14805" y="37409"/>
                </a:moveTo>
                <a:cubicBezTo>
                  <a:pt x="15161" y="37652"/>
                  <a:pt x="15535" y="37877"/>
                  <a:pt x="15928" y="38083"/>
                </a:cubicBezTo>
                <a:cubicBezTo>
                  <a:pt x="16471" y="38364"/>
                  <a:pt x="17033" y="38607"/>
                  <a:pt x="17613" y="38813"/>
                </a:cubicBezTo>
                <a:cubicBezTo>
                  <a:pt x="17313" y="40198"/>
                  <a:pt x="17089" y="41601"/>
                  <a:pt x="16958" y="43005"/>
                </a:cubicBezTo>
                <a:cubicBezTo>
                  <a:pt x="16939" y="43230"/>
                  <a:pt x="16920" y="43473"/>
                  <a:pt x="16902" y="43716"/>
                </a:cubicBezTo>
                <a:cubicBezTo>
                  <a:pt x="16452" y="43436"/>
                  <a:pt x="16059" y="43118"/>
                  <a:pt x="15741" y="42706"/>
                </a:cubicBezTo>
                <a:cubicBezTo>
                  <a:pt x="15180" y="41995"/>
                  <a:pt x="14768" y="40778"/>
                  <a:pt x="14693" y="39861"/>
                </a:cubicBezTo>
                <a:cubicBezTo>
                  <a:pt x="14618" y="38981"/>
                  <a:pt x="14656" y="38214"/>
                  <a:pt x="14805" y="37409"/>
                </a:cubicBezTo>
                <a:close/>
                <a:moveTo>
                  <a:pt x="27139" y="38757"/>
                </a:moveTo>
                <a:cubicBezTo>
                  <a:pt x="27439" y="40011"/>
                  <a:pt x="27813" y="41246"/>
                  <a:pt x="28300" y="42425"/>
                </a:cubicBezTo>
                <a:cubicBezTo>
                  <a:pt x="27327" y="42855"/>
                  <a:pt x="26428" y="43380"/>
                  <a:pt x="25623" y="44016"/>
                </a:cubicBezTo>
                <a:cubicBezTo>
                  <a:pt x="25361" y="44166"/>
                  <a:pt x="25099" y="44315"/>
                  <a:pt x="24856" y="44484"/>
                </a:cubicBezTo>
                <a:cubicBezTo>
                  <a:pt x="24837" y="44446"/>
                  <a:pt x="24837" y="44409"/>
                  <a:pt x="24837" y="44372"/>
                </a:cubicBezTo>
                <a:cubicBezTo>
                  <a:pt x="24824" y="44290"/>
                  <a:pt x="24810" y="44208"/>
                  <a:pt x="24796" y="44133"/>
                </a:cubicBezTo>
                <a:lnTo>
                  <a:pt x="24796" y="44133"/>
                </a:lnTo>
                <a:cubicBezTo>
                  <a:pt x="24785" y="44044"/>
                  <a:pt x="24762" y="43868"/>
                  <a:pt x="24762" y="43847"/>
                </a:cubicBezTo>
                <a:cubicBezTo>
                  <a:pt x="24688" y="43230"/>
                  <a:pt x="24650" y="42612"/>
                  <a:pt x="24650" y="42013"/>
                </a:cubicBezTo>
                <a:cubicBezTo>
                  <a:pt x="24631" y="41396"/>
                  <a:pt x="24650" y="40778"/>
                  <a:pt x="24706" y="40160"/>
                </a:cubicBezTo>
                <a:cubicBezTo>
                  <a:pt x="24725" y="39992"/>
                  <a:pt x="24744" y="39823"/>
                  <a:pt x="24762" y="39655"/>
                </a:cubicBezTo>
                <a:cubicBezTo>
                  <a:pt x="24762" y="39636"/>
                  <a:pt x="24762" y="39636"/>
                  <a:pt x="24762" y="39618"/>
                </a:cubicBezTo>
                <a:cubicBezTo>
                  <a:pt x="24781" y="39561"/>
                  <a:pt x="24781" y="39505"/>
                  <a:pt x="24800" y="39430"/>
                </a:cubicBezTo>
                <a:lnTo>
                  <a:pt x="24800" y="39449"/>
                </a:lnTo>
                <a:cubicBezTo>
                  <a:pt x="25605" y="39299"/>
                  <a:pt x="26391" y="39056"/>
                  <a:pt x="27139" y="38757"/>
                </a:cubicBezTo>
                <a:close/>
                <a:moveTo>
                  <a:pt x="41420" y="43660"/>
                </a:moveTo>
                <a:cubicBezTo>
                  <a:pt x="44677" y="43679"/>
                  <a:pt x="48401" y="44222"/>
                  <a:pt x="51134" y="46093"/>
                </a:cubicBezTo>
                <a:cubicBezTo>
                  <a:pt x="50113" y="46593"/>
                  <a:pt x="48948" y="46914"/>
                  <a:pt x="47806" y="46914"/>
                </a:cubicBezTo>
                <a:cubicBezTo>
                  <a:pt x="47021" y="46914"/>
                  <a:pt x="46247" y="46762"/>
                  <a:pt x="45538" y="46412"/>
                </a:cubicBezTo>
                <a:cubicBezTo>
                  <a:pt x="45482" y="46393"/>
                  <a:pt x="45425" y="46393"/>
                  <a:pt x="45388" y="46393"/>
                </a:cubicBezTo>
                <a:cubicBezTo>
                  <a:pt x="44770" y="45888"/>
                  <a:pt x="44115" y="45420"/>
                  <a:pt x="43423" y="45027"/>
                </a:cubicBezTo>
                <a:cubicBezTo>
                  <a:pt x="42581" y="44503"/>
                  <a:pt x="41663" y="44053"/>
                  <a:pt x="40709" y="43660"/>
                </a:cubicBezTo>
                <a:close/>
                <a:moveTo>
                  <a:pt x="10051" y="24382"/>
                </a:moveTo>
                <a:lnTo>
                  <a:pt x="10051" y="24382"/>
                </a:lnTo>
                <a:cubicBezTo>
                  <a:pt x="9359" y="27358"/>
                  <a:pt x="9434" y="30540"/>
                  <a:pt x="10912" y="33273"/>
                </a:cubicBezTo>
                <a:cubicBezTo>
                  <a:pt x="11287" y="33984"/>
                  <a:pt x="11754" y="34639"/>
                  <a:pt x="12279" y="35238"/>
                </a:cubicBezTo>
                <a:cubicBezTo>
                  <a:pt x="8685" y="38569"/>
                  <a:pt x="6252" y="43286"/>
                  <a:pt x="5372" y="48115"/>
                </a:cubicBezTo>
                <a:cubicBezTo>
                  <a:pt x="4904" y="46767"/>
                  <a:pt x="4530" y="45345"/>
                  <a:pt x="4287" y="43829"/>
                </a:cubicBezTo>
                <a:cubicBezTo>
                  <a:pt x="4212" y="43380"/>
                  <a:pt x="4137" y="42781"/>
                  <a:pt x="4099" y="42069"/>
                </a:cubicBezTo>
                <a:cubicBezTo>
                  <a:pt x="4062" y="41321"/>
                  <a:pt x="4043" y="40553"/>
                  <a:pt x="4081" y="39805"/>
                </a:cubicBezTo>
                <a:cubicBezTo>
                  <a:pt x="4137" y="38251"/>
                  <a:pt x="4361" y="36960"/>
                  <a:pt x="4755" y="35425"/>
                </a:cubicBezTo>
                <a:cubicBezTo>
                  <a:pt x="5765" y="31532"/>
                  <a:pt x="7712" y="27789"/>
                  <a:pt x="10051" y="24382"/>
                </a:cubicBezTo>
                <a:close/>
                <a:moveTo>
                  <a:pt x="33488" y="44762"/>
                </a:moveTo>
                <a:cubicBezTo>
                  <a:pt x="34257" y="44762"/>
                  <a:pt x="35012" y="44832"/>
                  <a:pt x="35768" y="44933"/>
                </a:cubicBezTo>
                <a:cubicBezTo>
                  <a:pt x="36198" y="46112"/>
                  <a:pt x="36442" y="47310"/>
                  <a:pt x="36479" y="48564"/>
                </a:cubicBezTo>
                <a:cubicBezTo>
                  <a:pt x="35244" y="47478"/>
                  <a:pt x="34121" y="46131"/>
                  <a:pt x="33241" y="44765"/>
                </a:cubicBezTo>
                <a:lnTo>
                  <a:pt x="33222" y="44765"/>
                </a:lnTo>
                <a:cubicBezTo>
                  <a:pt x="33311" y="44763"/>
                  <a:pt x="33400" y="44762"/>
                  <a:pt x="33488" y="44762"/>
                </a:cubicBezTo>
                <a:close/>
                <a:moveTo>
                  <a:pt x="60661" y="39618"/>
                </a:moveTo>
                <a:lnTo>
                  <a:pt x="60661" y="39618"/>
                </a:lnTo>
                <a:cubicBezTo>
                  <a:pt x="60717" y="41227"/>
                  <a:pt x="60455" y="42837"/>
                  <a:pt x="59818" y="44390"/>
                </a:cubicBezTo>
                <a:cubicBezTo>
                  <a:pt x="59800" y="44428"/>
                  <a:pt x="59800" y="44465"/>
                  <a:pt x="59781" y="44484"/>
                </a:cubicBezTo>
                <a:cubicBezTo>
                  <a:pt x="59781" y="44503"/>
                  <a:pt x="59762" y="44540"/>
                  <a:pt x="59744" y="44596"/>
                </a:cubicBezTo>
                <a:cubicBezTo>
                  <a:pt x="59687" y="44690"/>
                  <a:pt x="59650" y="44783"/>
                  <a:pt x="59613" y="44877"/>
                </a:cubicBezTo>
                <a:cubicBezTo>
                  <a:pt x="59482" y="45139"/>
                  <a:pt x="59332" y="45420"/>
                  <a:pt x="59182" y="45663"/>
                </a:cubicBezTo>
                <a:cubicBezTo>
                  <a:pt x="59051" y="45888"/>
                  <a:pt x="58920" y="46093"/>
                  <a:pt x="58789" y="46299"/>
                </a:cubicBezTo>
                <a:cubicBezTo>
                  <a:pt x="58695" y="46430"/>
                  <a:pt x="58621" y="46561"/>
                  <a:pt x="58527" y="46674"/>
                </a:cubicBezTo>
                <a:cubicBezTo>
                  <a:pt x="58527" y="46674"/>
                  <a:pt x="58396" y="46861"/>
                  <a:pt x="58377" y="46898"/>
                </a:cubicBezTo>
                <a:cubicBezTo>
                  <a:pt x="57872" y="47516"/>
                  <a:pt x="57329" y="48115"/>
                  <a:pt x="56730" y="48639"/>
                </a:cubicBezTo>
                <a:cubicBezTo>
                  <a:pt x="56244" y="47535"/>
                  <a:pt x="55589" y="46505"/>
                  <a:pt x="54784" y="45588"/>
                </a:cubicBezTo>
                <a:cubicBezTo>
                  <a:pt x="56056" y="44521"/>
                  <a:pt x="57086" y="43155"/>
                  <a:pt x="57629" y="41601"/>
                </a:cubicBezTo>
                <a:cubicBezTo>
                  <a:pt x="57722" y="41339"/>
                  <a:pt x="57797" y="41059"/>
                  <a:pt x="57872" y="40778"/>
                </a:cubicBezTo>
                <a:cubicBezTo>
                  <a:pt x="58078" y="40703"/>
                  <a:pt x="58302" y="40628"/>
                  <a:pt x="58508" y="40553"/>
                </a:cubicBezTo>
                <a:cubicBezTo>
                  <a:pt x="59238" y="40273"/>
                  <a:pt x="59968" y="39954"/>
                  <a:pt x="60661" y="39618"/>
                </a:cubicBezTo>
                <a:close/>
                <a:moveTo>
                  <a:pt x="67792" y="34396"/>
                </a:moveTo>
                <a:lnTo>
                  <a:pt x="67792" y="34396"/>
                </a:lnTo>
                <a:cubicBezTo>
                  <a:pt x="68952" y="36567"/>
                  <a:pt x="69645" y="39000"/>
                  <a:pt x="70000" y="41470"/>
                </a:cubicBezTo>
                <a:cubicBezTo>
                  <a:pt x="69607" y="42724"/>
                  <a:pt x="69102" y="43960"/>
                  <a:pt x="68428" y="45101"/>
                </a:cubicBezTo>
                <a:cubicBezTo>
                  <a:pt x="67548" y="46524"/>
                  <a:pt x="66444" y="47722"/>
                  <a:pt x="65153" y="48714"/>
                </a:cubicBezTo>
                <a:cubicBezTo>
                  <a:pt x="65433" y="48003"/>
                  <a:pt x="65695" y="47310"/>
                  <a:pt x="65939" y="46599"/>
                </a:cubicBezTo>
                <a:cubicBezTo>
                  <a:pt x="67249" y="42706"/>
                  <a:pt x="67998" y="38513"/>
                  <a:pt x="67792" y="34396"/>
                </a:cubicBezTo>
                <a:close/>
                <a:moveTo>
                  <a:pt x="29816" y="45532"/>
                </a:moveTo>
                <a:cubicBezTo>
                  <a:pt x="30471" y="46674"/>
                  <a:pt x="31201" y="47759"/>
                  <a:pt x="32043" y="48751"/>
                </a:cubicBezTo>
                <a:cubicBezTo>
                  <a:pt x="30415" y="48283"/>
                  <a:pt x="28768" y="47797"/>
                  <a:pt x="27139" y="47291"/>
                </a:cubicBezTo>
                <a:cubicBezTo>
                  <a:pt x="27327" y="47104"/>
                  <a:pt x="27532" y="46917"/>
                  <a:pt x="27738" y="46749"/>
                </a:cubicBezTo>
                <a:cubicBezTo>
                  <a:pt x="27795" y="46692"/>
                  <a:pt x="27944" y="46599"/>
                  <a:pt x="27963" y="46580"/>
                </a:cubicBezTo>
                <a:cubicBezTo>
                  <a:pt x="28094" y="46486"/>
                  <a:pt x="28225" y="46393"/>
                  <a:pt x="28356" y="46318"/>
                </a:cubicBezTo>
                <a:cubicBezTo>
                  <a:pt x="28581" y="46168"/>
                  <a:pt x="28805" y="46037"/>
                  <a:pt x="29049" y="45906"/>
                </a:cubicBezTo>
                <a:cubicBezTo>
                  <a:pt x="29292" y="45775"/>
                  <a:pt x="29535" y="45663"/>
                  <a:pt x="29778" y="45551"/>
                </a:cubicBezTo>
                <a:cubicBezTo>
                  <a:pt x="29797" y="45551"/>
                  <a:pt x="29797" y="45551"/>
                  <a:pt x="29816" y="45532"/>
                </a:cubicBezTo>
                <a:close/>
                <a:moveTo>
                  <a:pt x="46586" y="47478"/>
                </a:moveTo>
                <a:lnTo>
                  <a:pt x="46586" y="47478"/>
                </a:lnTo>
                <a:cubicBezTo>
                  <a:pt x="47222" y="47703"/>
                  <a:pt x="47877" y="47834"/>
                  <a:pt x="48589" y="47871"/>
                </a:cubicBezTo>
                <a:cubicBezTo>
                  <a:pt x="48644" y="47873"/>
                  <a:pt x="48700" y="47874"/>
                  <a:pt x="48755" y="47874"/>
                </a:cubicBezTo>
                <a:cubicBezTo>
                  <a:pt x="49462" y="47874"/>
                  <a:pt x="50139" y="47764"/>
                  <a:pt x="50816" y="47591"/>
                </a:cubicBezTo>
                <a:lnTo>
                  <a:pt x="50816" y="47591"/>
                </a:lnTo>
                <a:cubicBezTo>
                  <a:pt x="50516" y="48115"/>
                  <a:pt x="50161" y="48620"/>
                  <a:pt x="49730" y="49051"/>
                </a:cubicBezTo>
                <a:cubicBezTo>
                  <a:pt x="49337" y="49444"/>
                  <a:pt x="48925" y="49762"/>
                  <a:pt x="48495" y="50024"/>
                </a:cubicBezTo>
                <a:cubicBezTo>
                  <a:pt x="47971" y="49088"/>
                  <a:pt x="47335" y="48246"/>
                  <a:pt x="46586" y="47478"/>
                </a:cubicBezTo>
                <a:close/>
                <a:moveTo>
                  <a:pt x="19859" y="48134"/>
                </a:moveTo>
                <a:cubicBezTo>
                  <a:pt x="19896" y="48134"/>
                  <a:pt x="19934" y="48152"/>
                  <a:pt x="19990" y="48171"/>
                </a:cubicBezTo>
                <a:cubicBezTo>
                  <a:pt x="20139" y="48732"/>
                  <a:pt x="20327" y="49294"/>
                  <a:pt x="20533" y="49855"/>
                </a:cubicBezTo>
                <a:cubicBezTo>
                  <a:pt x="20458" y="50024"/>
                  <a:pt x="20402" y="50174"/>
                  <a:pt x="20345" y="50342"/>
                </a:cubicBezTo>
                <a:cubicBezTo>
                  <a:pt x="20121" y="49631"/>
                  <a:pt x="19952" y="48882"/>
                  <a:pt x="19859" y="48134"/>
                </a:cubicBezTo>
                <a:close/>
                <a:moveTo>
                  <a:pt x="38444" y="45569"/>
                </a:moveTo>
                <a:lnTo>
                  <a:pt x="38444" y="45569"/>
                </a:lnTo>
                <a:cubicBezTo>
                  <a:pt x="40297" y="46168"/>
                  <a:pt x="42038" y="47067"/>
                  <a:pt x="43516" y="48227"/>
                </a:cubicBezTo>
                <a:cubicBezTo>
                  <a:pt x="44490" y="48994"/>
                  <a:pt x="45351" y="49912"/>
                  <a:pt x="45987" y="50941"/>
                </a:cubicBezTo>
                <a:lnTo>
                  <a:pt x="45987" y="50960"/>
                </a:lnTo>
                <a:cubicBezTo>
                  <a:pt x="45650" y="51016"/>
                  <a:pt x="45369" y="51053"/>
                  <a:pt x="45070" y="51072"/>
                </a:cubicBezTo>
                <a:cubicBezTo>
                  <a:pt x="44527" y="51129"/>
                  <a:pt x="43983" y="51154"/>
                  <a:pt x="43440" y="51154"/>
                </a:cubicBezTo>
                <a:cubicBezTo>
                  <a:pt x="43272" y="51154"/>
                  <a:pt x="43104" y="51151"/>
                  <a:pt x="42936" y="51147"/>
                </a:cubicBezTo>
                <a:cubicBezTo>
                  <a:pt x="41832" y="51109"/>
                  <a:pt x="40728" y="50960"/>
                  <a:pt x="39623" y="50735"/>
                </a:cubicBezTo>
                <a:cubicBezTo>
                  <a:pt x="39605" y="50716"/>
                  <a:pt x="39567" y="50716"/>
                  <a:pt x="39530" y="50698"/>
                </a:cubicBezTo>
                <a:cubicBezTo>
                  <a:pt x="39305" y="50567"/>
                  <a:pt x="39081" y="50436"/>
                  <a:pt x="38856" y="50305"/>
                </a:cubicBezTo>
                <a:cubicBezTo>
                  <a:pt x="39024" y="48714"/>
                  <a:pt x="38856" y="47123"/>
                  <a:pt x="38444" y="45569"/>
                </a:cubicBezTo>
                <a:close/>
                <a:moveTo>
                  <a:pt x="53474" y="48396"/>
                </a:moveTo>
                <a:cubicBezTo>
                  <a:pt x="53511" y="48470"/>
                  <a:pt x="53567" y="48527"/>
                  <a:pt x="53605" y="48601"/>
                </a:cubicBezTo>
                <a:cubicBezTo>
                  <a:pt x="53941" y="49126"/>
                  <a:pt x="54222" y="49687"/>
                  <a:pt x="54409" y="50267"/>
                </a:cubicBezTo>
                <a:cubicBezTo>
                  <a:pt x="54054" y="50473"/>
                  <a:pt x="53679" y="50679"/>
                  <a:pt x="53305" y="50847"/>
                </a:cubicBezTo>
                <a:cubicBezTo>
                  <a:pt x="53212" y="50885"/>
                  <a:pt x="53118" y="50941"/>
                  <a:pt x="53024" y="50978"/>
                </a:cubicBezTo>
                <a:cubicBezTo>
                  <a:pt x="53024" y="50978"/>
                  <a:pt x="52837" y="51072"/>
                  <a:pt x="52762" y="51091"/>
                </a:cubicBezTo>
                <a:cubicBezTo>
                  <a:pt x="52556" y="51184"/>
                  <a:pt x="52351" y="51259"/>
                  <a:pt x="52126" y="51353"/>
                </a:cubicBezTo>
                <a:cubicBezTo>
                  <a:pt x="51789" y="51465"/>
                  <a:pt x="51452" y="51577"/>
                  <a:pt x="51097" y="51671"/>
                </a:cubicBezTo>
                <a:cubicBezTo>
                  <a:pt x="52126" y="50754"/>
                  <a:pt x="52912" y="49631"/>
                  <a:pt x="53474" y="48396"/>
                </a:cubicBezTo>
                <a:close/>
                <a:moveTo>
                  <a:pt x="27065" y="50473"/>
                </a:moveTo>
                <a:lnTo>
                  <a:pt x="27065" y="50473"/>
                </a:lnTo>
                <a:cubicBezTo>
                  <a:pt x="28412" y="50904"/>
                  <a:pt x="29778" y="51315"/>
                  <a:pt x="31145" y="51708"/>
                </a:cubicBezTo>
                <a:cubicBezTo>
                  <a:pt x="32623" y="52139"/>
                  <a:pt x="34102" y="52588"/>
                  <a:pt x="35581" y="52981"/>
                </a:cubicBezTo>
                <a:cubicBezTo>
                  <a:pt x="35543" y="53075"/>
                  <a:pt x="35506" y="53168"/>
                  <a:pt x="35450" y="53262"/>
                </a:cubicBezTo>
                <a:cubicBezTo>
                  <a:pt x="35262" y="53243"/>
                  <a:pt x="35075" y="53243"/>
                  <a:pt x="34888" y="53224"/>
                </a:cubicBezTo>
                <a:cubicBezTo>
                  <a:pt x="33147" y="53075"/>
                  <a:pt x="31407" y="52906"/>
                  <a:pt x="29685" y="52644"/>
                </a:cubicBezTo>
                <a:cubicBezTo>
                  <a:pt x="29273" y="52588"/>
                  <a:pt x="28880" y="52494"/>
                  <a:pt x="28487" y="52420"/>
                </a:cubicBezTo>
                <a:cubicBezTo>
                  <a:pt x="28431" y="52363"/>
                  <a:pt x="28393" y="52307"/>
                  <a:pt x="28337" y="52270"/>
                </a:cubicBezTo>
                <a:cubicBezTo>
                  <a:pt x="28281" y="52176"/>
                  <a:pt x="28206" y="52101"/>
                  <a:pt x="28131" y="52008"/>
                </a:cubicBezTo>
                <a:cubicBezTo>
                  <a:pt x="28057" y="51933"/>
                  <a:pt x="28000" y="51839"/>
                  <a:pt x="27926" y="51765"/>
                </a:cubicBezTo>
                <a:cubicBezTo>
                  <a:pt x="27926" y="51746"/>
                  <a:pt x="27907" y="51746"/>
                  <a:pt x="27907" y="51727"/>
                </a:cubicBezTo>
                <a:cubicBezTo>
                  <a:pt x="27607" y="51315"/>
                  <a:pt x="27327" y="50904"/>
                  <a:pt x="27065" y="50473"/>
                </a:cubicBezTo>
                <a:close/>
                <a:moveTo>
                  <a:pt x="22535" y="54048"/>
                </a:moveTo>
                <a:cubicBezTo>
                  <a:pt x="22685" y="54329"/>
                  <a:pt x="22853" y="54591"/>
                  <a:pt x="23022" y="54871"/>
                </a:cubicBezTo>
                <a:cubicBezTo>
                  <a:pt x="22853" y="54703"/>
                  <a:pt x="22685" y="54516"/>
                  <a:pt x="22535" y="54347"/>
                </a:cubicBezTo>
                <a:cubicBezTo>
                  <a:pt x="22535" y="54235"/>
                  <a:pt x="22535" y="54142"/>
                  <a:pt x="22535" y="54048"/>
                </a:cubicBezTo>
                <a:close/>
                <a:moveTo>
                  <a:pt x="36217" y="56687"/>
                </a:moveTo>
                <a:cubicBezTo>
                  <a:pt x="38314" y="56829"/>
                  <a:pt x="40403" y="56899"/>
                  <a:pt x="42495" y="56899"/>
                </a:cubicBezTo>
                <a:cubicBezTo>
                  <a:pt x="43446" y="56899"/>
                  <a:pt x="44397" y="56885"/>
                  <a:pt x="45351" y="56855"/>
                </a:cubicBezTo>
                <a:lnTo>
                  <a:pt x="45351" y="56855"/>
                </a:lnTo>
                <a:cubicBezTo>
                  <a:pt x="44171" y="57061"/>
                  <a:pt x="43011" y="57211"/>
                  <a:pt x="41851" y="57267"/>
                </a:cubicBezTo>
                <a:cubicBezTo>
                  <a:pt x="41486" y="57286"/>
                  <a:pt x="41116" y="57295"/>
                  <a:pt x="40744" y="57295"/>
                </a:cubicBezTo>
                <a:cubicBezTo>
                  <a:pt x="40372" y="57295"/>
                  <a:pt x="39998" y="57286"/>
                  <a:pt x="39623" y="57267"/>
                </a:cubicBezTo>
                <a:cubicBezTo>
                  <a:pt x="39286" y="57248"/>
                  <a:pt x="38950" y="57230"/>
                  <a:pt x="38613" y="57211"/>
                </a:cubicBezTo>
                <a:cubicBezTo>
                  <a:pt x="38407" y="57192"/>
                  <a:pt x="38220" y="57174"/>
                  <a:pt x="38014" y="57155"/>
                </a:cubicBezTo>
                <a:cubicBezTo>
                  <a:pt x="38014" y="57155"/>
                  <a:pt x="37658" y="57099"/>
                  <a:pt x="37639" y="57099"/>
                </a:cubicBezTo>
                <a:cubicBezTo>
                  <a:pt x="37134" y="57024"/>
                  <a:pt x="36629" y="56930"/>
                  <a:pt x="36123" y="56818"/>
                </a:cubicBezTo>
                <a:cubicBezTo>
                  <a:pt x="36161" y="56781"/>
                  <a:pt x="36198" y="56743"/>
                  <a:pt x="36217" y="56687"/>
                </a:cubicBezTo>
                <a:close/>
                <a:moveTo>
                  <a:pt x="53923" y="57529"/>
                </a:moveTo>
                <a:cubicBezTo>
                  <a:pt x="53230" y="59045"/>
                  <a:pt x="52201" y="60393"/>
                  <a:pt x="50928" y="61422"/>
                </a:cubicBezTo>
                <a:cubicBezTo>
                  <a:pt x="49955" y="62208"/>
                  <a:pt x="48701" y="62882"/>
                  <a:pt x="47559" y="63256"/>
                </a:cubicBezTo>
                <a:cubicBezTo>
                  <a:pt x="46998" y="63462"/>
                  <a:pt x="46455" y="63612"/>
                  <a:pt x="45912" y="63724"/>
                </a:cubicBezTo>
                <a:cubicBezTo>
                  <a:pt x="46754" y="62845"/>
                  <a:pt x="47503" y="61871"/>
                  <a:pt x="48121" y="60748"/>
                </a:cubicBezTo>
                <a:cubicBezTo>
                  <a:pt x="48308" y="60374"/>
                  <a:pt x="48495" y="60000"/>
                  <a:pt x="48663" y="59607"/>
                </a:cubicBezTo>
                <a:cubicBezTo>
                  <a:pt x="48701" y="59607"/>
                  <a:pt x="48720" y="59607"/>
                  <a:pt x="48738" y="59588"/>
                </a:cubicBezTo>
                <a:cubicBezTo>
                  <a:pt x="50498" y="59064"/>
                  <a:pt x="52238" y="58371"/>
                  <a:pt x="53923" y="57529"/>
                </a:cubicBezTo>
                <a:close/>
                <a:moveTo>
                  <a:pt x="32680" y="59532"/>
                </a:moveTo>
                <a:cubicBezTo>
                  <a:pt x="35128" y="60465"/>
                  <a:pt x="37751" y="60874"/>
                  <a:pt x="40389" y="60874"/>
                </a:cubicBezTo>
                <a:cubicBezTo>
                  <a:pt x="41986" y="60874"/>
                  <a:pt x="43590" y="60724"/>
                  <a:pt x="45163" y="60449"/>
                </a:cubicBezTo>
                <a:lnTo>
                  <a:pt x="45163" y="60449"/>
                </a:lnTo>
                <a:cubicBezTo>
                  <a:pt x="44883" y="60842"/>
                  <a:pt x="44583" y="61235"/>
                  <a:pt x="44265" y="61591"/>
                </a:cubicBezTo>
                <a:cubicBezTo>
                  <a:pt x="43385" y="62545"/>
                  <a:pt x="42393" y="63331"/>
                  <a:pt x="41308" y="64005"/>
                </a:cubicBezTo>
                <a:cubicBezTo>
                  <a:pt x="40728" y="63949"/>
                  <a:pt x="40260" y="63874"/>
                  <a:pt x="39623" y="63743"/>
                </a:cubicBezTo>
                <a:cubicBezTo>
                  <a:pt x="38276" y="63481"/>
                  <a:pt x="36909" y="63032"/>
                  <a:pt x="35786" y="62489"/>
                </a:cubicBezTo>
                <a:cubicBezTo>
                  <a:pt x="34308" y="61797"/>
                  <a:pt x="32942" y="60917"/>
                  <a:pt x="31669" y="59925"/>
                </a:cubicBezTo>
                <a:cubicBezTo>
                  <a:pt x="32006" y="59813"/>
                  <a:pt x="32343" y="59682"/>
                  <a:pt x="32680" y="59532"/>
                </a:cubicBezTo>
                <a:close/>
                <a:moveTo>
                  <a:pt x="23658" y="58914"/>
                </a:moveTo>
                <a:cubicBezTo>
                  <a:pt x="24033" y="59139"/>
                  <a:pt x="24426" y="59326"/>
                  <a:pt x="24819" y="59513"/>
                </a:cubicBezTo>
                <a:cubicBezTo>
                  <a:pt x="25567" y="59831"/>
                  <a:pt x="26353" y="60075"/>
                  <a:pt x="27139" y="60206"/>
                </a:cubicBezTo>
                <a:cubicBezTo>
                  <a:pt x="27963" y="61067"/>
                  <a:pt x="28843" y="61871"/>
                  <a:pt x="29778" y="62620"/>
                </a:cubicBezTo>
                <a:cubicBezTo>
                  <a:pt x="31744" y="64174"/>
                  <a:pt x="33952" y="65428"/>
                  <a:pt x="36273" y="66251"/>
                </a:cubicBezTo>
                <a:cubicBezTo>
                  <a:pt x="35431" y="66513"/>
                  <a:pt x="34570" y="66775"/>
                  <a:pt x="33709" y="66981"/>
                </a:cubicBezTo>
                <a:cubicBezTo>
                  <a:pt x="33166" y="66831"/>
                  <a:pt x="32623" y="66663"/>
                  <a:pt x="32081" y="66457"/>
                </a:cubicBezTo>
                <a:cubicBezTo>
                  <a:pt x="28300" y="65072"/>
                  <a:pt x="25230" y="62433"/>
                  <a:pt x="23658" y="58914"/>
                </a:cubicBezTo>
                <a:close/>
                <a:moveTo>
                  <a:pt x="70150" y="48302"/>
                </a:moveTo>
                <a:lnTo>
                  <a:pt x="70150" y="48302"/>
                </a:lnTo>
                <a:cubicBezTo>
                  <a:pt x="69888" y="51091"/>
                  <a:pt x="69233" y="53842"/>
                  <a:pt x="67848" y="56294"/>
                </a:cubicBezTo>
                <a:cubicBezTo>
                  <a:pt x="66650" y="58446"/>
                  <a:pt x="65040" y="60262"/>
                  <a:pt x="63075" y="61778"/>
                </a:cubicBezTo>
                <a:cubicBezTo>
                  <a:pt x="59332" y="64716"/>
                  <a:pt x="54709" y="66289"/>
                  <a:pt x="49992" y="67206"/>
                </a:cubicBezTo>
                <a:cubicBezTo>
                  <a:pt x="55177" y="63912"/>
                  <a:pt x="59519" y="59251"/>
                  <a:pt x="62607" y="53898"/>
                </a:cubicBezTo>
                <a:cubicBezTo>
                  <a:pt x="63262" y="53617"/>
                  <a:pt x="63899" y="53337"/>
                  <a:pt x="64516" y="53000"/>
                </a:cubicBezTo>
                <a:cubicBezTo>
                  <a:pt x="66687" y="51839"/>
                  <a:pt x="68634" y="50248"/>
                  <a:pt x="70150" y="48302"/>
                </a:cubicBezTo>
                <a:close/>
                <a:moveTo>
                  <a:pt x="40859" y="67299"/>
                </a:moveTo>
                <a:cubicBezTo>
                  <a:pt x="41008" y="67318"/>
                  <a:pt x="41158" y="67318"/>
                  <a:pt x="41308" y="67337"/>
                </a:cubicBezTo>
                <a:cubicBezTo>
                  <a:pt x="40877" y="67468"/>
                  <a:pt x="40447" y="67599"/>
                  <a:pt x="40016" y="67711"/>
                </a:cubicBezTo>
                <a:cubicBezTo>
                  <a:pt x="40297" y="67580"/>
                  <a:pt x="40578" y="67449"/>
                  <a:pt x="40859" y="67299"/>
                </a:cubicBezTo>
                <a:close/>
                <a:moveTo>
                  <a:pt x="11698" y="39767"/>
                </a:moveTo>
                <a:cubicBezTo>
                  <a:pt x="11754" y="40778"/>
                  <a:pt x="11979" y="41770"/>
                  <a:pt x="12391" y="42724"/>
                </a:cubicBezTo>
                <a:cubicBezTo>
                  <a:pt x="12990" y="44184"/>
                  <a:pt x="13944" y="45382"/>
                  <a:pt x="15273" y="46243"/>
                </a:cubicBezTo>
                <a:cubicBezTo>
                  <a:pt x="15779" y="46561"/>
                  <a:pt x="16321" y="46823"/>
                  <a:pt x="16883" y="47067"/>
                </a:cubicBezTo>
                <a:cubicBezTo>
                  <a:pt x="17033" y="49238"/>
                  <a:pt x="17519" y="51371"/>
                  <a:pt x="18474" y="53337"/>
                </a:cubicBezTo>
                <a:cubicBezTo>
                  <a:pt x="18848" y="54104"/>
                  <a:pt x="19335" y="54853"/>
                  <a:pt x="19859" y="55545"/>
                </a:cubicBezTo>
                <a:cubicBezTo>
                  <a:pt x="19896" y="55863"/>
                  <a:pt x="19934" y="56182"/>
                  <a:pt x="19990" y="56481"/>
                </a:cubicBezTo>
                <a:cubicBezTo>
                  <a:pt x="20439" y="59270"/>
                  <a:pt x="21749" y="61890"/>
                  <a:pt x="23546" y="64080"/>
                </a:cubicBezTo>
                <a:cubicBezTo>
                  <a:pt x="24800" y="65615"/>
                  <a:pt x="26391" y="66850"/>
                  <a:pt x="28113" y="67823"/>
                </a:cubicBezTo>
                <a:cubicBezTo>
                  <a:pt x="27888" y="67786"/>
                  <a:pt x="27645" y="67730"/>
                  <a:pt x="27420" y="67674"/>
                </a:cubicBezTo>
                <a:cubicBezTo>
                  <a:pt x="24351" y="66906"/>
                  <a:pt x="21805" y="65821"/>
                  <a:pt x="19091" y="64192"/>
                </a:cubicBezTo>
                <a:cubicBezTo>
                  <a:pt x="14468" y="61441"/>
                  <a:pt x="10519" y="57642"/>
                  <a:pt x="7749" y="53037"/>
                </a:cubicBezTo>
                <a:cubicBezTo>
                  <a:pt x="7599" y="51072"/>
                  <a:pt x="7787" y="49069"/>
                  <a:pt x="8273" y="47142"/>
                </a:cubicBezTo>
                <a:cubicBezTo>
                  <a:pt x="8947" y="44503"/>
                  <a:pt x="10107" y="41995"/>
                  <a:pt x="11698" y="39767"/>
                </a:cubicBezTo>
                <a:close/>
                <a:moveTo>
                  <a:pt x="53723" y="0"/>
                </a:moveTo>
                <a:cubicBezTo>
                  <a:pt x="49841" y="0"/>
                  <a:pt x="45941" y="1120"/>
                  <a:pt x="42768" y="3307"/>
                </a:cubicBezTo>
                <a:cubicBezTo>
                  <a:pt x="42319" y="3607"/>
                  <a:pt x="41851" y="3963"/>
                  <a:pt x="41364" y="4337"/>
                </a:cubicBezTo>
                <a:cubicBezTo>
                  <a:pt x="40765" y="4243"/>
                  <a:pt x="40147" y="4150"/>
                  <a:pt x="39548" y="4075"/>
                </a:cubicBezTo>
                <a:cubicBezTo>
                  <a:pt x="38657" y="3980"/>
                  <a:pt x="37764" y="3934"/>
                  <a:pt x="36872" y="3934"/>
                </a:cubicBezTo>
                <a:cubicBezTo>
                  <a:pt x="31053" y="3934"/>
                  <a:pt x="25272" y="5887"/>
                  <a:pt x="20420" y="9035"/>
                </a:cubicBezTo>
                <a:cubicBezTo>
                  <a:pt x="14880" y="12610"/>
                  <a:pt x="10388" y="17607"/>
                  <a:pt x="6720" y="23053"/>
                </a:cubicBezTo>
                <a:cubicBezTo>
                  <a:pt x="2920" y="28743"/>
                  <a:pt x="1" y="35388"/>
                  <a:pt x="487" y="42369"/>
                </a:cubicBezTo>
                <a:cubicBezTo>
                  <a:pt x="843" y="47441"/>
                  <a:pt x="2714" y="52214"/>
                  <a:pt x="5503" y="56406"/>
                </a:cubicBezTo>
                <a:cubicBezTo>
                  <a:pt x="6476" y="60655"/>
                  <a:pt x="8835" y="64567"/>
                  <a:pt x="12353" y="67262"/>
                </a:cubicBezTo>
                <a:cubicBezTo>
                  <a:pt x="15879" y="69970"/>
                  <a:pt x="20111" y="70895"/>
                  <a:pt x="24414" y="70895"/>
                </a:cubicBezTo>
                <a:cubicBezTo>
                  <a:pt x="24543" y="70895"/>
                  <a:pt x="24671" y="70894"/>
                  <a:pt x="24800" y="70893"/>
                </a:cubicBezTo>
                <a:cubicBezTo>
                  <a:pt x="27636" y="71786"/>
                  <a:pt x="30590" y="72236"/>
                  <a:pt x="33544" y="72236"/>
                </a:cubicBezTo>
                <a:cubicBezTo>
                  <a:pt x="36224" y="72236"/>
                  <a:pt x="38904" y="71865"/>
                  <a:pt x="41495" y="71117"/>
                </a:cubicBezTo>
                <a:cubicBezTo>
                  <a:pt x="41673" y="71120"/>
                  <a:pt x="41850" y="71121"/>
                  <a:pt x="42028" y="71121"/>
                </a:cubicBezTo>
                <a:cubicBezTo>
                  <a:pt x="44657" y="71121"/>
                  <a:pt x="47280" y="70864"/>
                  <a:pt x="49805" y="70444"/>
                </a:cubicBezTo>
                <a:cubicBezTo>
                  <a:pt x="55364" y="69545"/>
                  <a:pt x="60904" y="67355"/>
                  <a:pt x="65265" y="63724"/>
                </a:cubicBezTo>
                <a:cubicBezTo>
                  <a:pt x="67361" y="61984"/>
                  <a:pt x="69158" y="59813"/>
                  <a:pt x="70412" y="57379"/>
                </a:cubicBezTo>
                <a:cubicBezTo>
                  <a:pt x="72022" y="54254"/>
                  <a:pt x="72714" y="50735"/>
                  <a:pt x="72920" y="47235"/>
                </a:cubicBezTo>
                <a:cubicBezTo>
                  <a:pt x="72995" y="45831"/>
                  <a:pt x="72995" y="44428"/>
                  <a:pt x="72883" y="43005"/>
                </a:cubicBezTo>
                <a:cubicBezTo>
                  <a:pt x="73538" y="41040"/>
                  <a:pt x="73893" y="38962"/>
                  <a:pt x="74080" y="36904"/>
                </a:cubicBezTo>
                <a:lnTo>
                  <a:pt x="74099" y="36904"/>
                </a:lnTo>
                <a:cubicBezTo>
                  <a:pt x="74548" y="32168"/>
                  <a:pt x="74155" y="27396"/>
                  <a:pt x="72995" y="22791"/>
                </a:cubicBezTo>
                <a:cubicBezTo>
                  <a:pt x="73444" y="19273"/>
                  <a:pt x="72976" y="15660"/>
                  <a:pt x="71591" y="12310"/>
                </a:cubicBezTo>
                <a:cubicBezTo>
                  <a:pt x="69326" y="6882"/>
                  <a:pt x="64928" y="2447"/>
                  <a:pt x="59220" y="781"/>
                </a:cubicBezTo>
                <a:cubicBezTo>
                  <a:pt x="57446" y="259"/>
                  <a:pt x="55587" y="0"/>
                  <a:pt x="537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5"/>
          <p:cNvSpPr/>
          <p:nvPr/>
        </p:nvSpPr>
        <p:spPr>
          <a:xfrm rot="3041606">
            <a:off x="1271919" y="-418557"/>
            <a:ext cx="492075" cy="824253"/>
          </a:xfrm>
          <a:custGeom>
            <a:avLst/>
            <a:gdLst/>
            <a:ahLst/>
            <a:cxnLst/>
            <a:rect l="l" t="t" r="r" b="b"/>
            <a:pathLst>
              <a:path w="23284" h="39002" extrusionOk="0">
                <a:moveTo>
                  <a:pt x="11211" y="7944"/>
                </a:moveTo>
                <a:cubicBezTo>
                  <a:pt x="11530" y="8412"/>
                  <a:pt x="11810" y="8917"/>
                  <a:pt x="12110" y="9385"/>
                </a:cubicBezTo>
                <a:cubicBezTo>
                  <a:pt x="12653" y="10321"/>
                  <a:pt x="13158" y="11294"/>
                  <a:pt x="13588" y="12305"/>
                </a:cubicBezTo>
                <a:cubicBezTo>
                  <a:pt x="12784" y="12305"/>
                  <a:pt x="11941" y="12511"/>
                  <a:pt x="11080" y="12941"/>
                </a:cubicBezTo>
                <a:cubicBezTo>
                  <a:pt x="8891" y="13989"/>
                  <a:pt x="7599" y="16366"/>
                  <a:pt x="6963" y="18612"/>
                </a:cubicBezTo>
                <a:cubicBezTo>
                  <a:pt x="6607" y="19810"/>
                  <a:pt x="6439" y="21064"/>
                  <a:pt x="6420" y="22337"/>
                </a:cubicBezTo>
                <a:cubicBezTo>
                  <a:pt x="6331" y="22408"/>
                  <a:pt x="6225" y="22462"/>
                  <a:pt x="6118" y="22532"/>
                </a:cubicBezTo>
                <a:lnTo>
                  <a:pt x="6118" y="22532"/>
                </a:lnTo>
                <a:cubicBezTo>
                  <a:pt x="5579" y="19802"/>
                  <a:pt x="5953" y="16924"/>
                  <a:pt x="6588" y="14232"/>
                </a:cubicBezTo>
                <a:cubicBezTo>
                  <a:pt x="7038" y="12342"/>
                  <a:pt x="7524" y="10152"/>
                  <a:pt x="8572" y="8430"/>
                </a:cubicBezTo>
                <a:cubicBezTo>
                  <a:pt x="8965" y="8374"/>
                  <a:pt x="9358" y="8281"/>
                  <a:pt x="9733" y="8168"/>
                </a:cubicBezTo>
                <a:cubicBezTo>
                  <a:pt x="10219" y="8037"/>
                  <a:pt x="10725" y="7962"/>
                  <a:pt x="11211" y="7944"/>
                </a:cubicBezTo>
                <a:close/>
                <a:moveTo>
                  <a:pt x="13351" y="15408"/>
                </a:moveTo>
                <a:cubicBezTo>
                  <a:pt x="13642" y="15408"/>
                  <a:pt x="13932" y="15523"/>
                  <a:pt x="14187" y="15786"/>
                </a:cubicBezTo>
                <a:cubicBezTo>
                  <a:pt x="14562" y="16160"/>
                  <a:pt x="14880" y="16628"/>
                  <a:pt x="15161" y="17115"/>
                </a:cubicBezTo>
                <a:cubicBezTo>
                  <a:pt x="15366" y="18088"/>
                  <a:pt x="15479" y="19043"/>
                  <a:pt x="15460" y="19997"/>
                </a:cubicBezTo>
                <a:cubicBezTo>
                  <a:pt x="15441" y="20502"/>
                  <a:pt x="15366" y="21064"/>
                  <a:pt x="15254" y="21569"/>
                </a:cubicBezTo>
                <a:cubicBezTo>
                  <a:pt x="14786" y="22224"/>
                  <a:pt x="14262" y="22842"/>
                  <a:pt x="13719" y="23422"/>
                </a:cubicBezTo>
                <a:cubicBezTo>
                  <a:pt x="12989" y="22748"/>
                  <a:pt x="12110" y="22224"/>
                  <a:pt x="11174" y="21906"/>
                </a:cubicBezTo>
                <a:cubicBezTo>
                  <a:pt x="10874" y="21064"/>
                  <a:pt x="10893" y="20109"/>
                  <a:pt x="11006" y="19248"/>
                </a:cubicBezTo>
                <a:cubicBezTo>
                  <a:pt x="11155" y="18200"/>
                  <a:pt x="11399" y="16965"/>
                  <a:pt x="12091" y="16123"/>
                </a:cubicBezTo>
                <a:cubicBezTo>
                  <a:pt x="12434" y="15689"/>
                  <a:pt x="12894" y="15408"/>
                  <a:pt x="13351" y="15408"/>
                </a:cubicBezTo>
                <a:close/>
                <a:moveTo>
                  <a:pt x="9789" y="25125"/>
                </a:moveTo>
                <a:lnTo>
                  <a:pt x="9789" y="25125"/>
                </a:lnTo>
                <a:cubicBezTo>
                  <a:pt x="10014" y="25369"/>
                  <a:pt x="10257" y="25575"/>
                  <a:pt x="10519" y="25781"/>
                </a:cubicBezTo>
                <a:cubicBezTo>
                  <a:pt x="10425" y="25930"/>
                  <a:pt x="10332" y="26080"/>
                  <a:pt x="10238" y="26230"/>
                </a:cubicBezTo>
                <a:cubicBezTo>
                  <a:pt x="10051" y="25893"/>
                  <a:pt x="9901" y="25518"/>
                  <a:pt x="9789" y="25125"/>
                </a:cubicBezTo>
                <a:close/>
                <a:moveTo>
                  <a:pt x="16882" y="24938"/>
                </a:moveTo>
                <a:cubicBezTo>
                  <a:pt x="16677" y="25575"/>
                  <a:pt x="16358" y="26155"/>
                  <a:pt x="15928" y="26660"/>
                </a:cubicBezTo>
                <a:cubicBezTo>
                  <a:pt x="15853" y="26436"/>
                  <a:pt x="15741" y="26211"/>
                  <a:pt x="15647" y="26005"/>
                </a:cubicBezTo>
                <a:cubicBezTo>
                  <a:pt x="16096" y="25724"/>
                  <a:pt x="16508" y="25369"/>
                  <a:pt x="16882" y="24938"/>
                </a:cubicBezTo>
                <a:close/>
                <a:moveTo>
                  <a:pt x="13345" y="27633"/>
                </a:moveTo>
                <a:cubicBezTo>
                  <a:pt x="13420" y="27821"/>
                  <a:pt x="13476" y="27989"/>
                  <a:pt x="13514" y="28176"/>
                </a:cubicBezTo>
                <a:cubicBezTo>
                  <a:pt x="13359" y="28207"/>
                  <a:pt x="13204" y="28221"/>
                  <a:pt x="13050" y="28221"/>
                </a:cubicBezTo>
                <a:cubicBezTo>
                  <a:pt x="12924" y="28221"/>
                  <a:pt x="12797" y="28212"/>
                  <a:pt x="12671" y="28195"/>
                </a:cubicBezTo>
                <a:cubicBezTo>
                  <a:pt x="12896" y="28008"/>
                  <a:pt x="13120" y="27839"/>
                  <a:pt x="13345" y="27652"/>
                </a:cubicBezTo>
                <a:lnTo>
                  <a:pt x="13345" y="27633"/>
                </a:lnTo>
                <a:close/>
                <a:moveTo>
                  <a:pt x="2939" y="21738"/>
                </a:moveTo>
                <a:lnTo>
                  <a:pt x="2939" y="21738"/>
                </a:lnTo>
                <a:cubicBezTo>
                  <a:pt x="3070" y="22917"/>
                  <a:pt x="3294" y="24077"/>
                  <a:pt x="3687" y="25219"/>
                </a:cubicBezTo>
                <a:cubicBezTo>
                  <a:pt x="3837" y="25706"/>
                  <a:pt x="4043" y="26155"/>
                  <a:pt x="4249" y="26623"/>
                </a:cubicBezTo>
                <a:cubicBezTo>
                  <a:pt x="4380" y="27783"/>
                  <a:pt x="4979" y="28663"/>
                  <a:pt x="5802" y="29224"/>
                </a:cubicBezTo>
                <a:cubicBezTo>
                  <a:pt x="6738" y="30497"/>
                  <a:pt x="7899" y="31583"/>
                  <a:pt x="9227" y="32369"/>
                </a:cubicBezTo>
                <a:cubicBezTo>
                  <a:pt x="9321" y="32687"/>
                  <a:pt x="9471" y="33005"/>
                  <a:pt x="9695" y="33305"/>
                </a:cubicBezTo>
                <a:cubicBezTo>
                  <a:pt x="10312" y="34185"/>
                  <a:pt x="11308" y="34594"/>
                  <a:pt x="12341" y="34594"/>
                </a:cubicBezTo>
                <a:cubicBezTo>
                  <a:pt x="12626" y="34594"/>
                  <a:pt x="12913" y="34563"/>
                  <a:pt x="13195" y="34502"/>
                </a:cubicBezTo>
                <a:cubicBezTo>
                  <a:pt x="13532" y="34428"/>
                  <a:pt x="13850" y="34297"/>
                  <a:pt x="14150" y="34128"/>
                </a:cubicBezTo>
                <a:lnTo>
                  <a:pt x="14150" y="34128"/>
                </a:lnTo>
                <a:cubicBezTo>
                  <a:pt x="13383" y="34914"/>
                  <a:pt x="12447" y="35551"/>
                  <a:pt x="11399" y="35906"/>
                </a:cubicBezTo>
                <a:cubicBezTo>
                  <a:pt x="10782" y="36116"/>
                  <a:pt x="10160" y="36218"/>
                  <a:pt x="9548" y="36218"/>
                </a:cubicBezTo>
                <a:cubicBezTo>
                  <a:pt x="8192" y="36218"/>
                  <a:pt x="6886" y="35713"/>
                  <a:pt x="5802" y="34746"/>
                </a:cubicBezTo>
                <a:cubicBezTo>
                  <a:pt x="2134" y="31470"/>
                  <a:pt x="2377" y="26267"/>
                  <a:pt x="2939" y="21738"/>
                </a:cubicBezTo>
                <a:close/>
                <a:moveTo>
                  <a:pt x="10637" y="1"/>
                </a:moveTo>
                <a:cubicBezTo>
                  <a:pt x="10477" y="1"/>
                  <a:pt x="10312" y="15"/>
                  <a:pt x="10145" y="45"/>
                </a:cubicBezTo>
                <a:cubicBezTo>
                  <a:pt x="8760" y="289"/>
                  <a:pt x="7768" y="1468"/>
                  <a:pt x="6907" y="2497"/>
                </a:cubicBezTo>
                <a:cubicBezTo>
                  <a:pt x="5166" y="4612"/>
                  <a:pt x="3893" y="7027"/>
                  <a:pt x="2957" y="9609"/>
                </a:cubicBezTo>
                <a:cubicBezTo>
                  <a:pt x="2040" y="12174"/>
                  <a:pt x="1460" y="14850"/>
                  <a:pt x="1011" y="17527"/>
                </a:cubicBezTo>
                <a:cubicBezTo>
                  <a:pt x="506" y="20521"/>
                  <a:pt x="0" y="23572"/>
                  <a:pt x="38" y="26604"/>
                </a:cubicBezTo>
                <a:cubicBezTo>
                  <a:pt x="56" y="29505"/>
                  <a:pt x="674" y="32462"/>
                  <a:pt x="2377" y="34858"/>
                </a:cubicBezTo>
                <a:cubicBezTo>
                  <a:pt x="3949" y="37029"/>
                  <a:pt x="6214" y="38657"/>
                  <a:pt x="8928" y="38957"/>
                </a:cubicBezTo>
                <a:cubicBezTo>
                  <a:pt x="9197" y="38987"/>
                  <a:pt x="9467" y="39001"/>
                  <a:pt x="9737" y="39001"/>
                </a:cubicBezTo>
                <a:cubicBezTo>
                  <a:pt x="12187" y="39001"/>
                  <a:pt x="14620" y="37813"/>
                  <a:pt x="16340" y="36093"/>
                </a:cubicBezTo>
                <a:cubicBezTo>
                  <a:pt x="17332" y="35083"/>
                  <a:pt x="18118" y="33903"/>
                  <a:pt x="18698" y="32612"/>
                </a:cubicBezTo>
                <a:cubicBezTo>
                  <a:pt x="19765" y="32051"/>
                  <a:pt x="20701" y="31283"/>
                  <a:pt x="21449" y="30272"/>
                </a:cubicBezTo>
                <a:lnTo>
                  <a:pt x="21468" y="30272"/>
                </a:lnTo>
                <a:cubicBezTo>
                  <a:pt x="23246" y="27895"/>
                  <a:pt x="23284" y="24714"/>
                  <a:pt x="22497" y="21962"/>
                </a:cubicBezTo>
                <a:cubicBezTo>
                  <a:pt x="22048" y="20446"/>
                  <a:pt x="21281" y="18631"/>
                  <a:pt x="20251" y="16984"/>
                </a:cubicBezTo>
                <a:cubicBezTo>
                  <a:pt x="20907" y="13240"/>
                  <a:pt x="19802" y="9142"/>
                  <a:pt x="16677" y="6914"/>
                </a:cubicBezTo>
                <a:cubicBezTo>
                  <a:pt x="15591" y="5117"/>
                  <a:pt x="13963" y="3714"/>
                  <a:pt x="11735" y="3470"/>
                </a:cubicBezTo>
                <a:cubicBezTo>
                  <a:pt x="11560" y="3449"/>
                  <a:pt x="11391" y="3439"/>
                  <a:pt x="11225" y="3439"/>
                </a:cubicBezTo>
                <a:cubicBezTo>
                  <a:pt x="11107" y="3439"/>
                  <a:pt x="10991" y="3444"/>
                  <a:pt x="10874" y="3452"/>
                </a:cubicBezTo>
                <a:cubicBezTo>
                  <a:pt x="10538" y="3227"/>
                  <a:pt x="10182" y="3059"/>
                  <a:pt x="9808" y="2928"/>
                </a:cubicBezTo>
                <a:cubicBezTo>
                  <a:pt x="9976" y="2759"/>
                  <a:pt x="10145" y="2609"/>
                  <a:pt x="10350" y="2478"/>
                </a:cubicBezTo>
                <a:cubicBezTo>
                  <a:pt x="10497" y="2380"/>
                  <a:pt x="10573" y="2325"/>
                  <a:pt x="10727" y="2325"/>
                </a:cubicBezTo>
                <a:cubicBezTo>
                  <a:pt x="10749" y="2325"/>
                  <a:pt x="10773" y="2326"/>
                  <a:pt x="10800" y="2329"/>
                </a:cubicBezTo>
                <a:cubicBezTo>
                  <a:pt x="10812" y="2335"/>
                  <a:pt x="10823" y="2337"/>
                  <a:pt x="10831" y="2337"/>
                </a:cubicBezTo>
                <a:cubicBezTo>
                  <a:pt x="10847" y="2337"/>
                  <a:pt x="10856" y="2329"/>
                  <a:pt x="10856" y="2329"/>
                </a:cubicBezTo>
                <a:cubicBezTo>
                  <a:pt x="10856" y="2347"/>
                  <a:pt x="10856" y="2385"/>
                  <a:pt x="10874" y="2441"/>
                </a:cubicBezTo>
                <a:cubicBezTo>
                  <a:pt x="10975" y="2983"/>
                  <a:pt x="11449" y="3231"/>
                  <a:pt x="11930" y="3231"/>
                </a:cubicBezTo>
                <a:cubicBezTo>
                  <a:pt x="12530" y="3231"/>
                  <a:pt x="13139" y="2846"/>
                  <a:pt x="13046" y="2160"/>
                </a:cubicBezTo>
                <a:cubicBezTo>
                  <a:pt x="12880" y="868"/>
                  <a:pt x="11878" y="1"/>
                  <a:pt x="10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0" name="Google Shape;320;p25"/>
          <p:cNvPicPr preferRelativeResize="0"/>
          <p:nvPr/>
        </p:nvPicPr>
        <p:blipFill>
          <a:blip r:embed="rId6">
            <a:alphaModFix/>
          </a:blip>
          <a:stretch>
            <a:fillRect/>
          </a:stretch>
        </p:blipFill>
        <p:spPr>
          <a:xfrm rot="-10412086" flipH="1">
            <a:off x="-1742651" y="-1941935"/>
            <a:ext cx="2685749" cy="3283220"/>
          </a:xfrm>
          <a:prstGeom prst="rect">
            <a:avLst/>
          </a:prstGeom>
          <a:noFill/>
          <a:ln>
            <a:noFill/>
          </a:ln>
        </p:spPr>
      </p:pic>
      <p:pic>
        <p:nvPicPr>
          <p:cNvPr id="321" name="Google Shape;321;p25"/>
          <p:cNvPicPr preferRelativeResize="0"/>
          <p:nvPr/>
        </p:nvPicPr>
        <p:blipFill>
          <a:blip r:embed="rId7">
            <a:alphaModFix/>
          </a:blip>
          <a:stretch>
            <a:fillRect/>
          </a:stretch>
        </p:blipFill>
        <p:spPr>
          <a:xfrm rot="7850283" flipH="1">
            <a:off x="8001781" y="4092000"/>
            <a:ext cx="2671025" cy="232559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34"/>
        <p:cNvGrpSpPr/>
        <p:nvPr/>
      </p:nvGrpSpPr>
      <p:grpSpPr>
        <a:xfrm>
          <a:off x="0" y="0"/>
          <a:ext cx="0" cy="0"/>
          <a:chOff x="0" y="0"/>
          <a:chExt cx="0" cy="0"/>
        </a:xfrm>
      </p:grpSpPr>
      <p:pic>
        <p:nvPicPr>
          <p:cNvPr id="335" name="Google Shape;335;p27"/>
          <p:cNvPicPr preferRelativeResize="0"/>
          <p:nvPr/>
        </p:nvPicPr>
        <p:blipFill>
          <a:blip r:embed="rId2">
            <a:alphaModFix/>
          </a:blip>
          <a:stretch>
            <a:fillRect/>
          </a:stretch>
        </p:blipFill>
        <p:spPr>
          <a:xfrm rot="-2442968">
            <a:off x="-2107524" y="2607888"/>
            <a:ext cx="2671025" cy="2325601"/>
          </a:xfrm>
          <a:prstGeom prst="rect">
            <a:avLst/>
          </a:prstGeom>
          <a:noFill/>
          <a:ln>
            <a:noFill/>
          </a:ln>
        </p:spPr>
      </p:pic>
      <p:pic>
        <p:nvPicPr>
          <p:cNvPr id="336" name="Google Shape;336;p27"/>
          <p:cNvPicPr preferRelativeResize="0"/>
          <p:nvPr/>
        </p:nvPicPr>
        <p:blipFill>
          <a:blip r:embed="rId3">
            <a:alphaModFix/>
          </a:blip>
          <a:stretch>
            <a:fillRect/>
          </a:stretch>
        </p:blipFill>
        <p:spPr>
          <a:xfrm rot="-8513531">
            <a:off x="-2612627" y="4288119"/>
            <a:ext cx="5435349" cy="2361566"/>
          </a:xfrm>
          <a:prstGeom prst="rect">
            <a:avLst/>
          </a:prstGeom>
          <a:noFill/>
          <a:ln>
            <a:noFill/>
          </a:ln>
        </p:spPr>
      </p:pic>
      <p:pic>
        <p:nvPicPr>
          <p:cNvPr id="337" name="Google Shape;337;p27"/>
          <p:cNvPicPr preferRelativeResize="0"/>
          <p:nvPr/>
        </p:nvPicPr>
        <p:blipFill>
          <a:blip r:embed="rId4">
            <a:alphaModFix/>
          </a:blip>
          <a:stretch>
            <a:fillRect/>
          </a:stretch>
        </p:blipFill>
        <p:spPr>
          <a:xfrm rot="-620580">
            <a:off x="3578604" y="3841912"/>
            <a:ext cx="6691244" cy="1520750"/>
          </a:xfrm>
          <a:prstGeom prst="rect">
            <a:avLst/>
          </a:prstGeom>
          <a:noFill/>
          <a:ln>
            <a:noFill/>
          </a:ln>
        </p:spPr>
      </p:pic>
      <p:sp>
        <p:nvSpPr>
          <p:cNvPr id="338" name="Google Shape;338;p27"/>
          <p:cNvSpPr/>
          <p:nvPr/>
        </p:nvSpPr>
        <p:spPr>
          <a:xfrm rot="3041606">
            <a:off x="8796869" y="447843"/>
            <a:ext cx="492075" cy="824253"/>
          </a:xfrm>
          <a:custGeom>
            <a:avLst/>
            <a:gdLst/>
            <a:ahLst/>
            <a:cxnLst/>
            <a:rect l="l" t="t" r="r" b="b"/>
            <a:pathLst>
              <a:path w="23284" h="39002" extrusionOk="0">
                <a:moveTo>
                  <a:pt x="11211" y="7944"/>
                </a:moveTo>
                <a:cubicBezTo>
                  <a:pt x="11530" y="8412"/>
                  <a:pt x="11810" y="8917"/>
                  <a:pt x="12110" y="9385"/>
                </a:cubicBezTo>
                <a:cubicBezTo>
                  <a:pt x="12653" y="10321"/>
                  <a:pt x="13158" y="11294"/>
                  <a:pt x="13588" y="12305"/>
                </a:cubicBezTo>
                <a:cubicBezTo>
                  <a:pt x="12784" y="12305"/>
                  <a:pt x="11941" y="12511"/>
                  <a:pt x="11080" y="12941"/>
                </a:cubicBezTo>
                <a:cubicBezTo>
                  <a:pt x="8891" y="13989"/>
                  <a:pt x="7599" y="16366"/>
                  <a:pt x="6963" y="18612"/>
                </a:cubicBezTo>
                <a:cubicBezTo>
                  <a:pt x="6607" y="19810"/>
                  <a:pt x="6439" y="21064"/>
                  <a:pt x="6420" y="22337"/>
                </a:cubicBezTo>
                <a:cubicBezTo>
                  <a:pt x="6331" y="22408"/>
                  <a:pt x="6225" y="22462"/>
                  <a:pt x="6118" y="22532"/>
                </a:cubicBezTo>
                <a:lnTo>
                  <a:pt x="6118" y="22532"/>
                </a:lnTo>
                <a:cubicBezTo>
                  <a:pt x="5579" y="19802"/>
                  <a:pt x="5953" y="16924"/>
                  <a:pt x="6588" y="14232"/>
                </a:cubicBezTo>
                <a:cubicBezTo>
                  <a:pt x="7038" y="12342"/>
                  <a:pt x="7524" y="10152"/>
                  <a:pt x="8572" y="8430"/>
                </a:cubicBezTo>
                <a:cubicBezTo>
                  <a:pt x="8965" y="8374"/>
                  <a:pt x="9358" y="8281"/>
                  <a:pt x="9733" y="8168"/>
                </a:cubicBezTo>
                <a:cubicBezTo>
                  <a:pt x="10219" y="8037"/>
                  <a:pt x="10725" y="7962"/>
                  <a:pt x="11211" y="7944"/>
                </a:cubicBezTo>
                <a:close/>
                <a:moveTo>
                  <a:pt x="13351" y="15408"/>
                </a:moveTo>
                <a:cubicBezTo>
                  <a:pt x="13642" y="15408"/>
                  <a:pt x="13932" y="15523"/>
                  <a:pt x="14187" y="15786"/>
                </a:cubicBezTo>
                <a:cubicBezTo>
                  <a:pt x="14562" y="16160"/>
                  <a:pt x="14880" y="16628"/>
                  <a:pt x="15161" y="17115"/>
                </a:cubicBezTo>
                <a:cubicBezTo>
                  <a:pt x="15366" y="18088"/>
                  <a:pt x="15479" y="19043"/>
                  <a:pt x="15460" y="19997"/>
                </a:cubicBezTo>
                <a:cubicBezTo>
                  <a:pt x="15441" y="20502"/>
                  <a:pt x="15366" y="21064"/>
                  <a:pt x="15254" y="21569"/>
                </a:cubicBezTo>
                <a:cubicBezTo>
                  <a:pt x="14786" y="22224"/>
                  <a:pt x="14262" y="22842"/>
                  <a:pt x="13719" y="23422"/>
                </a:cubicBezTo>
                <a:cubicBezTo>
                  <a:pt x="12989" y="22748"/>
                  <a:pt x="12110" y="22224"/>
                  <a:pt x="11174" y="21906"/>
                </a:cubicBezTo>
                <a:cubicBezTo>
                  <a:pt x="10874" y="21064"/>
                  <a:pt x="10893" y="20109"/>
                  <a:pt x="11006" y="19248"/>
                </a:cubicBezTo>
                <a:cubicBezTo>
                  <a:pt x="11155" y="18200"/>
                  <a:pt x="11399" y="16965"/>
                  <a:pt x="12091" y="16123"/>
                </a:cubicBezTo>
                <a:cubicBezTo>
                  <a:pt x="12434" y="15689"/>
                  <a:pt x="12894" y="15408"/>
                  <a:pt x="13351" y="15408"/>
                </a:cubicBezTo>
                <a:close/>
                <a:moveTo>
                  <a:pt x="9789" y="25125"/>
                </a:moveTo>
                <a:lnTo>
                  <a:pt x="9789" y="25125"/>
                </a:lnTo>
                <a:cubicBezTo>
                  <a:pt x="10014" y="25369"/>
                  <a:pt x="10257" y="25575"/>
                  <a:pt x="10519" y="25781"/>
                </a:cubicBezTo>
                <a:cubicBezTo>
                  <a:pt x="10425" y="25930"/>
                  <a:pt x="10332" y="26080"/>
                  <a:pt x="10238" y="26230"/>
                </a:cubicBezTo>
                <a:cubicBezTo>
                  <a:pt x="10051" y="25893"/>
                  <a:pt x="9901" y="25518"/>
                  <a:pt x="9789" y="25125"/>
                </a:cubicBezTo>
                <a:close/>
                <a:moveTo>
                  <a:pt x="16882" y="24938"/>
                </a:moveTo>
                <a:cubicBezTo>
                  <a:pt x="16677" y="25575"/>
                  <a:pt x="16358" y="26155"/>
                  <a:pt x="15928" y="26660"/>
                </a:cubicBezTo>
                <a:cubicBezTo>
                  <a:pt x="15853" y="26436"/>
                  <a:pt x="15741" y="26211"/>
                  <a:pt x="15647" y="26005"/>
                </a:cubicBezTo>
                <a:cubicBezTo>
                  <a:pt x="16096" y="25724"/>
                  <a:pt x="16508" y="25369"/>
                  <a:pt x="16882" y="24938"/>
                </a:cubicBezTo>
                <a:close/>
                <a:moveTo>
                  <a:pt x="13345" y="27633"/>
                </a:moveTo>
                <a:cubicBezTo>
                  <a:pt x="13420" y="27821"/>
                  <a:pt x="13476" y="27989"/>
                  <a:pt x="13514" y="28176"/>
                </a:cubicBezTo>
                <a:cubicBezTo>
                  <a:pt x="13359" y="28207"/>
                  <a:pt x="13204" y="28221"/>
                  <a:pt x="13050" y="28221"/>
                </a:cubicBezTo>
                <a:cubicBezTo>
                  <a:pt x="12924" y="28221"/>
                  <a:pt x="12797" y="28212"/>
                  <a:pt x="12671" y="28195"/>
                </a:cubicBezTo>
                <a:cubicBezTo>
                  <a:pt x="12896" y="28008"/>
                  <a:pt x="13120" y="27839"/>
                  <a:pt x="13345" y="27652"/>
                </a:cubicBezTo>
                <a:lnTo>
                  <a:pt x="13345" y="27633"/>
                </a:lnTo>
                <a:close/>
                <a:moveTo>
                  <a:pt x="2939" y="21738"/>
                </a:moveTo>
                <a:lnTo>
                  <a:pt x="2939" y="21738"/>
                </a:lnTo>
                <a:cubicBezTo>
                  <a:pt x="3070" y="22917"/>
                  <a:pt x="3294" y="24077"/>
                  <a:pt x="3687" y="25219"/>
                </a:cubicBezTo>
                <a:cubicBezTo>
                  <a:pt x="3837" y="25706"/>
                  <a:pt x="4043" y="26155"/>
                  <a:pt x="4249" y="26623"/>
                </a:cubicBezTo>
                <a:cubicBezTo>
                  <a:pt x="4380" y="27783"/>
                  <a:pt x="4979" y="28663"/>
                  <a:pt x="5802" y="29224"/>
                </a:cubicBezTo>
                <a:cubicBezTo>
                  <a:pt x="6738" y="30497"/>
                  <a:pt x="7899" y="31583"/>
                  <a:pt x="9227" y="32369"/>
                </a:cubicBezTo>
                <a:cubicBezTo>
                  <a:pt x="9321" y="32687"/>
                  <a:pt x="9471" y="33005"/>
                  <a:pt x="9695" y="33305"/>
                </a:cubicBezTo>
                <a:cubicBezTo>
                  <a:pt x="10312" y="34185"/>
                  <a:pt x="11308" y="34594"/>
                  <a:pt x="12341" y="34594"/>
                </a:cubicBezTo>
                <a:cubicBezTo>
                  <a:pt x="12626" y="34594"/>
                  <a:pt x="12913" y="34563"/>
                  <a:pt x="13195" y="34502"/>
                </a:cubicBezTo>
                <a:cubicBezTo>
                  <a:pt x="13532" y="34428"/>
                  <a:pt x="13850" y="34297"/>
                  <a:pt x="14150" y="34128"/>
                </a:cubicBezTo>
                <a:lnTo>
                  <a:pt x="14150" y="34128"/>
                </a:lnTo>
                <a:cubicBezTo>
                  <a:pt x="13383" y="34914"/>
                  <a:pt x="12447" y="35551"/>
                  <a:pt x="11399" y="35906"/>
                </a:cubicBezTo>
                <a:cubicBezTo>
                  <a:pt x="10782" y="36116"/>
                  <a:pt x="10160" y="36218"/>
                  <a:pt x="9548" y="36218"/>
                </a:cubicBezTo>
                <a:cubicBezTo>
                  <a:pt x="8192" y="36218"/>
                  <a:pt x="6886" y="35713"/>
                  <a:pt x="5802" y="34746"/>
                </a:cubicBezTo>
                <a:cubicBezTo>
                  <a:pt x="2134" y="31470"/>
                  <a:pt x="2377" y="26267"/>
                  <a:pt x="2939" y="21738"/>
                </a:cubicBezTo>
                <a:close/>
                <a:moveTo>
                  <a:pt x="10637" y="1"/>
                </a:moveTo>
                <a:cubicBezTo>
                  <a:pt x="10477" y="1"/>
                  <a:pt x="10312" y="15"/>
                  <a:pt x="10145" y="45"/>
                </a:cubicBezTo>
                <a:cubicBezTo>
                  <a:pt x="8760" y="289"/>
                  <a:pt x="7768" y="1468"/>
                  <a:pt x="6907" y="2497"/>
                </a:cubicBezTo>
                <a:cubicBezTo>
                  <a:pt x="5166" y="4612"/>
                  <a:pt x="3893" y="7027"/>
                  <a:pt x="2957" y="9609"/>
                </a:cubicBezTo>
                <a:cubicBezTo>
                  <a:pt x="2040" y="12174"/>
                  <a:pt x="1460" y="14850"/>
                  <a:pt x="1011" y="17527"/>
                </a:cubicBezTo>
                <a:cubicBezTo>
                  <a:pt x="506" y="20521"/>
                  <a:pt x="0" y="23572"/>
                  <a:pt x="38" y="26604"/>
                </a:cubicBezTo>
                <a:cubicBezTo>
                  <a:pt x="56" y="29505"/>
                  <a:pt x="674" y="32462"/>
                  <a:pt x="2377" y="34858"/>
                </a:cubicBezTo>
                <a:cubicBezTo>
                  <a:pt x="3949" y="37029"/>
                  <a:pt x="6214" y="38657"/>
                  <a:pt x="8928" y="38957"/>
                </a:cubicBezTo>
                <a:cubicBezTo>
                  <a:pt x="9197" y="38987"/>
                  <a:pt x="9467" y="39001"/>
                  <a:pt x="9737" y="39001"/>
                </a:cubicBezTo>
                <a:cubicBezTo>
                  <a:pt x="12187" y="39001"/>
                  <a:pt x="14620" y="37813"/>
                  <a:pt x="16340" y="36093"/>
                </a:cubicBezTo>
                <a:cubicBezTo>
                  <a:pt x="17332" y="35083"/>
                  <a:pt x="18118" y="33903"/>
                  <a:pt x="18698" y="32612"/>
                </a:cubicBezTo>
                <a:cubicBezTo>
                  <a:pt x="19765" y="32051"/>
                  <a:pt x="20701" y="31283"/>
                  <a:pt x="21449" y="30272"/>
                </a:cubicBezTo>
                <a:lnTo>
                  <a:pt x="21468" y="30272"/>
                </a:lnTo>
                <a:cubicBezTo>
                  <a:pt x="23246" y="27895"/>
                  <a:pt x="23284" y="24714"/>
                  <a:pt x="22497" y="21962"/>
                </a:cubicBezTo>
                <a:cubicBezTo>
                  <a:pt x="22048" y="20446"/>
                  <a:pt x="21281" y="18631"/>
                  <a:pt x="20251" y="16984"/>
                </a:cubicBezTo>
                <a:cubicBezTo>
                  <a:pt x="20907" y="13240"/>
                  <a:pt x="19802" y="9142"/>
                  <a:pt x="16677" y="6914"/>
                </a:cubicBezTo>
                <a:cubicBezTo>
                  <a:pt x="15591" y="5117"/>
                  <a:pt x="13963" y="3714"/>
                  <a:pt x="11735" y="3470"/>
                </a:cubicBezTo>
                <a:cubicBezTo>
                  <a:pt x="11560" y="3449"/>
                  <a:pt x="11391" y="3439"/>
                  <a:pt x="11225" y="3439"/>
                </a:cubicBezTo>
                <a:cubicBezTo>
                  <a:pt x="11107" y="3439"/>
                  <a:pt x="10991" y="3444"/>
                  <a:pt x="10874" y="3452"/>
                </a:cubicBezTo>
                <a:cubicBezTo>
                  <a:pt x="10538" y="3227"/>
                  <a:pt x="10182" y="3059"/>
                  <a:pt x="9808" y="2928"/>
                </a:cubicBezTo>
                <a:cubicBezTo>
                  <a:pt x="9976" y="2759"/>
                  <a:pt x="10145" y="2609"/>
                  <a:pt x="10350" y="2478"/>
                </a:cubicBezTo>
                <a:cubicBezTo>
                  <a:pt x="10497" y="2380"/>
                  <a:pt x="10573" y="2325"/>
                  <a:pt x="10727" y="2325"/>
                </a:cubicBezTo>
                <a:cubicBezTo>
                  <a:pt x="10749" y="2325"/>
                  <a:pt x="10773" y="2326"/>
                  <a:pt x="10800" y="2329"/>
                </a:cubicBezTo>
                <a:cubicBezTo>
                  <a:pt x="10812" y="2335"/>
                  <a:pt x="10823" y="2337"/>
                  <a:pt x="10831" y="2337"/>
                </a:cubicBezTo>
                <a:cubicBezTo>
                  <a:pt x="10847" y="2337"/>
                  <a:pt x="10856" y="2329"/>
                  <a:pt x="10856" y="2329"/>
                </a:cubicBezTo>
                <a:cubicBezTo>
                  <a:pt x="10856" y="2347"/>
                  <a:pt x="10856" y="2385"/>
                  <a:pt x="10874" y="2441"/>
                </a:cubicBezTo>
                <a:cubicBezTo>
                  <a:pt x="10975" y="2983"/>
                  <a:pt x="11449" y="3231"/>
                  <a:pt x="11930" y="3231"/>
                </a:cubicBezTo>
                <a:cubicBezTo>
                  <a:pt x="12530" y="3231"/>
                  <a:pt x="13139" y="2846"/>
                  <a:pt x="13046" y="2160"/>
                </a:cubicBezTo>
                <a:cubicBezTo>
                  <a:pt x="12880" y="868"/>
                  <a:pt x="11878" y="1"/>
                  <a:pt x="10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9" name="Google Shape;339;p27"/>
          <p:cNvPicPr preferRelativeResize="0"/>
          <p:nvPr/>
        </p:nvPicPr>
        <p:blipFill>
          <a:blip r:embed="rId5">
            <a:alphaModFix/>
          </a:blip>
          <a:stretch>
            <a:fillRect/>
          </a:stretch>
        </p:blipFill>
        <p:spPr>
          <a:xfrm rot="6550377">
            <a:off x="6174024" y="-1296525"/>
            <a:ext cx="1824751" cy="2503038"/>
          </a:xfrm>
          <a:prstGeom prst="rect">
            <a:avLst/>
          </a:prstGeom>
          <a:noFill/>
          <a:ln>
            <a:noFill/>
          </a:ln>
        </p:spPr>
      </p:pic>
      <p:pic>
        <p:nvPicPr>
          <p:cNvPr id="340" name="Google Shape;340;p27"/>
          <p:cNvPicPr preferRelativeResize="0"/>
          <p:nvPr/>
        </p:nvPicPr>
        <p:blipFill>
          <a:blip r:embed="rId6">
            <a:alphaModFix/>
          </a:blip>
          <a:stretch>
            <a:fillRect/>
          </a:stretch>
        </p:blipFill>
        <p:spPr>
          <a:xfrm rot="3542629">
            <a:off x="-3504409" y="-962650"/>
            <a:ext cx="4980670" cy="5143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Syne"/>
              <a:buNone/>
              <a:defRPr sz="3500" b="1">
                <a:solidFill>
                  <a:schemeClr val="dk1"/>
                </a:solidFill>
                <a:latin typeface="Syne"/>
                <a:ea typeface="Syne"/>
                <a:cs typeface="Syne"/>
                <a:sym typeface="Syne"/>
              </a:defRPr>
            </a:lvl1pPr>
            <a:lvl2pPr lvl="1" rtl="0">
              <a:spcBef>
                <a:spcPts val="0"/>
              </a:spcBef>
              <a:spcAft>
                <a:spcPts val="0"/>
              </a:spcAft>
              <a:buClr>
                <a:schemeClr val="dk1"/>
              </a:buClr>
              <a:buSzPts val="3500"/>
              <a:buFont typeface="Syne"/>
              <a:buNone/>
              <a:defRPr sz="3500" b="1">
                <a:solidFill>
                  <a:schemeClr val="dk1"/>
                </a:solidFill>
                <a:latin typeface="Syne"/>
                <a:ea typeface="Syne"/>
                <a:cs typeface="Syne"/>
                <a:sym typeface="Syne"/>
              </a:defRPr>
            </a:lvl2pPr>
            <a:lvl3pPr lvl="2" rtl="0">
              <a:spcBef>
                <a:spcPts val="0"/>
              </a:spcBef>
              <a:spcAft>
                <a:spcPts val="0"/>
              </a:spcAft>
              <a:buClr>
                <a:schemeClr val="dk1"/>
              </a:buClr>
              <a:buSzPts val="3500"/>
              <a:buFont typeface="Syne"/>
              <a:buNone/>
              <a:defRPr sz="3500" b="1">
                <a:solidFill>
                  <a:schemeClr val="dk1"/>
                </a:solidFill>
                <a:latin typeface="Syne"/>
                <a:ea typeface="Syne"/>
                <a:cs typeface="Syne"/>
                <a:sym typeface="Syne"/>
              </a:defRPr>
            </a:lvl3pPr>
            <a:lvl4pPr lvl="3" rtl="0">
              <a:spcBef>
                <a:spcPts val="0"/>
              </a:spcBef>
              <a:spcAft>
                <a:spcPts val="0"/>
              </a:spcAft>
              <a:buClr>
                <a:schemeClr val="dk1"/>
              </a:buClr>
              <a:buSzPts val="3500"/>
              <a:buFont typeface="Syne"/>
              <a:buNone/>
              <a:defRPr sz="3500" b="1">
                <a:solidFill>
                  <a:schemeClr val="dk1"/>
                </a:solidFill>
                <a:latin typeface="Syne"/>
                <a:ea typeface="Syne"/>
                <a:cs typeface="Syne"/>
                <a:sym typeface="Syne"/>
              </a:defRPr>
            </a:lvl4pPr>
            <a:lvl5pPr lvl="4" rtl="0">
              <a:spcBef>
                <a:spcPts val="0"/>
              </a:spcBef>
              <a:spcAft>
                <a:spcPts val="0"/>
              </a:spcAft>
              <a:buClr>
                <a:schemeClr val="dk1"/>
              </a:buClr>
              <a:buSzPts val="3500"/>
              <a:buFont typeface="Syne"/>
              <a:buNone/>
              <a:defRPr sz="3500" b="1">
                <a:solidFill>
                  <a:schemeClr val="dk1"/>
                </a:solidFill>
                <a:latin typeface="Syne"/>
                <a:ea typeface="Syne"/>
                <a:cs typeface="Syne"/>
                <a:sym typeface="Syne"/>
              </a:defRPr>
            </a:lvl5pPr>
            <a:lvl6pPr lvl="5" rtl="0">
              <a:spcBef>
                <a:spcPts val="0"/>
              </a:spcBef>
              <a:spcAft>
                <a:spcPts val="0"/>
              </a:spcAft>
              <a:buClr>
                <a:schemeClr val="dk1"/>
              </a:buClr>
              <a:buSzPts val="3500"/>
              <a:buFont typeface="Syne"/>
              <a:buNone/>
              <a:defRPr sz="3500" b="1">
                <a:solidFill>
                  <a:schemeClr val="dk1"/>
                </a:solidFill>
                <a:latin typeface="Syne"/>
                <a:ea typeface="Syne"/>
                <a:cs typeface="Syne"/>
                <a:sym typeface="Syne"/>
              </a:defRPr>
            </a:lvl6pPr>
            <a:lvl7pPr lvl="6" rtl="0">
              <a:spcBef>
                <a:spcPts val="0"/>
              </a:spcBef>
              <a:spcAft>
                <a:spcPts val="0"/>
              </a:spcAft>
              <a:buClr>
                <a:schemeClr val="dk1"/>
              </a:buClr>
              <a:buSzPts val="3500"/>
              <a:buFont typeface="Syne"/>
              <a:buNone/>
              <a:defRPr sz="3500" b="1">
                <a:solidFill>
                  <a:schemeClr val="dk1"/>
                </a:solidFill>
                <a:latin typeface="Syne"/>
                <a:ea typeface="Syne"/>
                <a:cs typeface="Syne"/>
                <a:sym typeface="Syne"/>
              </a:defRPr>
            </a:lvl7pPr>
            <a:lvl8pPr lvl="7" rtl="0">
              <a:spcBef>
                <a:spcPts val="0"/>
              </a:spcBef>
              <a:spcAft>
                <a:spcPts val="0"/>
              </a:spcAft>
              <a:buClr>
                <a:schemeClr val="dk1"/>
              </a:buClr>
              <a:buSzPts val="3500"/>
              <a:buFont typeface="Syne"/>
              <a:buNone/>
              <a:defRPr sz="3500" b="1">
                <a:solidFill>
                  <a:schemeClr val="dk1"/>
                </a:solidFill>
                <a:latin typeface="Syne"/>
                <a:ea typeface="Syne"/>
                <a:cs typeface="Syne"/>
                <a:sym typeface="Syne"/>
              </a:defRPr>
            </a:lvl8pPr>
            <a:lvl9pPr lvl="8" rtl="0">
              <a:spcBef>
                <a:spcPts val="0"/>
              </a:spcBef>
              <a:spcAft>
                <a:spcPts val="0"/>
              </a:spcAft>
              <a:buClr>
                <a:schemeClr val="dk1"/>
              </a:buClr>
              <a:buSzPts val="3500"/>
              <a:buFont typeface="Syne"/>
              <a:buNone/>
              <a:defRPr sz="3500" b="1">
                <a:solidFill>
                  <a:schemeClr val="dk1"/>
                </a:solidFill>
                <a:latin typeface="Syne"/>
                <a:ea typeface="Syne"/>
                <a:cs typeface="Syne"/>
                <a:sym typeface="Syne"/>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Questrial"/>
              <a:buChar char="●"/>
              <a:defRPr>
                <a:solidFill>
                  <a:schemeClr val="dk1"/>
                </a:solidFill>
                <a:latin typeface="Questrial"/>
                <a:ea typeface="Questrial"/>
                <a:cs typeface="Questrial"/>
                <a:sym typeface="Questrial"/>
              </a:defRPr>
            </a:lvl1pPr>
            <a:lvl2pPr marL="914400" lvl="1" indent="-317500">
              <a:lnSpc>
                <a:spcPct val="100000"/>
              </a:lnSpc>
              <a:spcBef>
                <a:spcPts val="0"/>
              </a:spcBef>
              <a:spcAft>
                <a:spcPts val="0"/>
              </a:spcAft>
              <a:buClr>
                <a:schemeClr val="dk1"/>
              </a:buClr>
              <a:buSzPts val="1400"/>
              <a:buFont typeface="Questrial"/>
              <a:buChar char="○"/>
              <a:defRPr>
                <a:solidFill>
                  <a:schemeClr val="dk1"/>
                </a:solidFill>
                <a:latin typeface="Questrial"/>
                <a:ea typeface="Questrial"/>
                <a:cs typeface="Questrial"/>
                <a:sym typeface="Questrial"/>
              </a:defRPr>
            </a:lvl2pPr>
            <a:lvl3pPr marL="1371600" lvl="2" indent="-317500">
              <a:lnSpc>
                <a:spcPct val="100000"/>
              </a:lnSpc>
              <a:spcBef>
                <a:spcPts val="0"/>
              </a:spcBef>
              <a:spcAft>
                <a:spcPts val="0"/>
              </a:spcAft>
              <a:buClr>
                <a:schemeClr val="dk1"/>
              </a:buClr>
              <a:buSzPts val="1400"/>
              <a:buFont typeface="Questrial"/>
              <a:buChar char="■"/>
              <a:defRPr>
                <a:solidFill>
                  <a:schemeClr val="dk1"/>
                </a:solidFill>
                <a:latin typeface="Questrial"/>
                <a:ea typeface="Questrial"/>
                <a:cs typeface="Questrial"/>
                <a:sym typeface="Questrial"/>
              </a:defRPr>
            </a:lvl3pPr>
            <a:lvl4pPr marL="1828800" lvl="3" indent="-317500">
              <a:lnSpc>
                <a:spcPct val="100000"/>
              </a:lnSpc>
              <a:spcBef>
                <a:spcPts val="0"/>
              </a:spcBef>
              <a:spcAft>
                <a:spcPts val="0"/>
              </a:spcAft>
              <a:buClr>
                <a:schemeClr val="dk1"/>
              </a:buClr>
              <a:buSzPts val="1400"/>
              <a:buFont typeface="Questrial"/>
              <a:buChar char="●"/>
              <a:defRPr>
                <a:solidFill>
                  <a:schemeClr val="dk1"/>
                </a:solidFill>
                <a:latin typeface="Questrial"/>
                <a:ea typeface="Questrial"/>
                <a:cs typeface="Questrial"/>
                <a:sym typeface="Questrial"/>
              </a:defRPr>
            </a:lvl4pPr>
            <a:lvl5pPr marL="2286000" lvl="4" indent="-317500">
              <a:lnSpc>
                <a:spcPct val="100000"/>
              </a:lnSpc>
              <a:spcBef>
                <a:spcPts val="0"/>
              </a:spcBef>
              <a:spcAft>
                <a:spcPts val="0"/>
              </a:spcAft>
              <a:buClr>
                <a:schemeClr val="dk1"/>
              </a:buClr>
              <a:buSzPts val="1400"/>
              <a:buFont typeface="Questrial"/>
              <a:buChar char="○"/>
              <a:defRPr>
                <a:solidFill>
                  <a:schemeClr val="dk1"/>
                </a:solidFill>
                <a:latin typeface="Questrial"/>
                <a:ea typeface="Questrial"/>
                <a:cs typeface="Questrial"/>
                <a:sym typeface="Questrial"/>
              </a:defRPr>
            </a:lvl5pPr>
            <a:lvl6pPr marL="2743200" lvl="5" indent="-317500">
              <a:lnSpc>
                <a:spcPct val="100000"/>
              </a:lnSpc>
              <a:spcBef>
                <a:spcPts val="0"/>
              </a:spcBef>
              <a:spcAft>
                <a:spcPts val="0"/>
              </a:spcAft>
              <a:buClr>
                <a:schemeClr val="dk1"/>
              </a:buClr>
              <a:buSzPts val="1400"/>
              <a:buFont typeface="Questrial"/>
              <a:buChar char="■"/>
              <a:defRPr>
                <a:solidFill>
                  <a:schemeClr val="dk1"/>
                </a:solidFill>
                <a:latin typeface="Questrial"/>
                <a:ea typeface="Questrial"/>
                <a:cs typeface="Questrial"/>
                <a:sym typeface="Questrial"/>
              </a:defRPr>
            </a:lvl6pPr>
            <a:lvl7pPr marL="3200400" lvl="6" indent="-317500">
              <a:lnSpc>
                <a:spcPct val="100000"/>
              </a:lnSpc>
              <a:spcBef>
                <a:spcPts val="0"/>
              </a:spcBef>
              <a:spcAft>
                <a:spcPts val="0"/>
              </a:spcAft>
              <a:buClr>
                <a:schemeClr val="dk1"/>
              </a:buClr>
              <a:buSzPts val="1400"/>
              <a:buFont typeface="Questrial"/>
              <a:buChar char="●"/>
              <a:defRPr>
                <a:solidFill>
                  <a:schemeClr val="dk1"/>
                </a:solidFill>
                <a:latin typeface="Questrial"/>
                <a:ea typeface="Questrial"/>
                <a:cs typeface="Questrial"/>
                <a:sym typeface="Questrial"/>
              </a:defRPr>
            </a:lvl7pPr>
            <a:lvl8pPr marL="3657600" lvl="7" indent="-317500">
              <a:lnSpc>
                <a:spcPct val="100000"/>
              </a:lnSpc>
              <a:spcBef>
                <a:spcPts val="0"/>
              </a:spcBef>
              <a:spcAft>
                <a:spcPts val="0"/>
              </a:spcAft>
              <a:buClr>
                <a:schemeClr val="dk1"/>
              </a:buClr>
              <a:buSzPts val="1400"/>
              <a:buFont typeface="Questrial"/>
              <a:buChar char="○"/>
              <a:defRPr>
                <a:solidFill>
                  <a:schemeClr val="dk1"/>
                </a:solidFill>
                <a:latin typeface="Questrial"/>
                <a:ea typeface="Questrial"/>
                <a:cs typeface="Questrial"/>
                <a:sym typeface="Questrial"/>
              </a:defRPr>
            </a:lvl8pPr>
            <a:lvl9pPr marL="4114800" lvl="8" indent="-317500">
              <a:lnSpc>
                <a:spcPct val="100000"/>
              </a:lnSpc>
              <a:spcBef>
                <a:spcPts val="0"/>
              </a:spcBef>
              <a:spcAft>
                <a:spcPts val="0"/>
              </a:spcAft>
              <a:buClr>
                <a:schemeClr val="dk1"/>
              </a:buClr>
              <a:buSzPts val="1400"/>
              <a:buFont typeface="Questrial"/>
              <a:buChar char="■"/>
              <a:defRPr>
                <a:solidFill>
                  <a:schemeClr val="dk1"/>
                </a:solidFill>
                <a:latin typeface="Questrial"/>
                <a:ea typeface="Questrial"/>
                <a:cs typeface="Questrial"/>
                <a:sym typeface="Quest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4" r:id="rId3"/>
    <p:sldLayoutId id="2147483655" r:id="rId4"/>
    <p:sldLayoutId id="2147483658" r:id="rId5"/>
    <p:sldLayoutId id="2147483659" r:id="rId6"/>
    <p:sldLayoutId id="2147483661" r:id="rId7"/>
    <p:sldLayoutId id="2147483671" r:id="rId8"/>
    <p:sldLayoutId id="2147483673" r:id="rId9"/>
    <p:sldLayoutId id="2147483674"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21.sv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0.png"/><Relationship Id="rId1" Type="http://schemas.openxmlformats.org/officeDocument/2006/relationships/slideLayout" Target="../slideLayouts/slideLayout4.xml"/><Relationship Id="rId6" Type="http://schemas.openxmlformats.org/officeDocument/2006/relationships/image" Target="../media/image42.svg"/><Relationship Id="rId5" Type="http://schemas.openxmlformats.org/officeDocument/2006/relationships/image" Target="../media/image41.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slides/_rels/slide1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image" Target="../media/image4.png"/><Relationship Id="rId7" Type="http://schemas.openxmlformats.org/officeDocument/2006/relationships/image" Target="../media/image25.svg"/><Relationship Id="rId12"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s>
</file>

<file path=ppt/slides/_rels/slide20.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50.svg"/><Relationship Id="rId5" Type="http://schemas.openxmlformats.org/officeDocument/2006/relationships/image" Target="../media/image49.png"/><Relationship Id="rId10" Type="http://schemas.openxmlformats.org/officeDocument/2006/relationships/image" Target="../media/image54.svg"/><Relationship Id="rId4" Type="http://schemas.openxmlformats.org/officeDocument/2006/relationships/image" Target="../media/image46.svg"/><Relationship Id="rId9"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sensourceinc.com/blog/why-furniture-retailers-measure-store-traffic/#:~:text=Furniture%20retailers%20spend%20on%20average%204.44%25%20of%20revenue%20on%20advertising" TargetMode="External"/><Relationship Id="rId7" Type="http://schemas.openxmlformats.org/officeDocument/2006/relationships/hyperlink" Target="https://people.com/home/over-70-percent-of-americans-are-planning-on-redecorating-their-home-this-year-study-finds/#:~:text=Over%2070%20Percent%20of%20Americans%20Are%20Planning%20on,Home%20This%20Year%2C%20Study%20Finds&amp;text=Seven%20in%2010%20Americans%20are,whole%20new%20level%20in%202021." TargetMode="External"/><Relationship Id="rId2" Type="http://schemas.openxmlformats.org/officeDocument/2006/relationships/hyperlink" Target="https://www.statista.com/outlook/cmo/furniture/united-states" TargetMode="External"/><Relationship Id="rId1" Type="http://schemas.openxmlformats.org/officeDocument/2006/relationships/slideLayout" Target="../slideLayouts/slideLayout6.xml"/><Relationship Id="rId6" Type="http://schemas.openxmlformats.org/officeDocument/2006/relationships/hyperlink" Target="https://www.ibisworld.com/industry-statistics/employment/interior-designers-united-states/" TargetMode="External"/><Relationship Id="rId5" Type="http://schemas.openxmlformats.org/officeDocument/2006/relationships/hyperlink" Target="https://sensourceinc.com/blog/why-furniture-retailers-measure-store-traffic/" TargetMode="External"/><Relationship Id="rId4" Type="http://schemas.openxmlformats.org/officeDocument/2006/relationships/hyperlink" Target="https://www.insivia.com/7-key-marketing-strategies-technology-software-companie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4.png"/><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9.jpe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69" name="Google Shape;369;p35"/>
          <p:cNvPicPr preferRelativeResize="0"/>
          <p:nvPr/>
        </p:nvPicPr>
        <p:blipFill>
          <a:blip r:embed="rId3">
            <a:alphaModFix/>
          </a:blip>
          <a:stretch>
            <a:fillRect/>
          </a:stretch>
        </p:blipFill>
        <p:spPr>
          <a:xfrm>
            <a:off x="973950" y="1195375"/>
            <a:ext cx="550899" cy="754200"/>
          </a:xfrm>
          <a:prstGeom prst="rect">
            <a:avLst/>
          </a:prstGeom>
          <a:noFill/>
          <a:ln>
            <a:noFill/>
          </a:ln>
        </p:spPr>
      </p:pic>
      <p:sp>
        <p:nvSpPr>
          <p:cNvPr id="370" name="Google Shape;370;p35"/>
          <p:cNvSpPr/>
          <p:nvPr/>
        </p:nvSpPr>
        <p:spPr>
          <a:xfrm rot="1502300">
            <a:off x="2052247" y="137392"/>
            <a:ext cx="486831" cy="911494"/>
          </a:xfrm>
          <a:custGeom>
            <a:avLst/>
            <a:gdLst/>
            <a:ahLst/>
            <a:cxnLst/>
            <a:rect l="l" t="t" r="r" b="b"/>
            <a:pathLst>
              <a:path w="20791" h="38927" extrusionOk="0">
                <a:moveTo>
                  <a:pt x="17846" y="1"/>
                </a:moveTo>
                <a:cubicBezTo>
                  <a:pt x="14711" y="1"/>
                  <a:pt x="11272" y="643"/>
                  <a:pt x="8663" y="2353"/>
                </a:cubicBezTo>
                <a:cubicBezTo>
                  <a:pt x="7646" y="3014"/>
                  <a:pt x="8102" y="4657"/>
                  <a:pt x="9225" y="4657"/>
                </a:cubicBezTo>
                <a:cubicBezTo>
                  <a:pt x="9342" y="4657"/>
                  <a:pt x="9467" y="4639"/>
                  <a:pt x="9598" y="4599"/>
                </a:cubicBezTo>
                <a:cubicBezTo>
                  <a:pt x="11096" y="4132"/>
                  <a:pt x="12574" y="3626"/>
                  <a:pt x="14128" y="3364"/>
                </a:cubicBezTo>
                <a:cubicBezTo>
                  <a:pt x="14371" y="3327"/>
                  <a:pt x="14614" y="3308"/>
                  <a:pt x="14858" y="3271"/>
                </a:cubicBezTo>
                <a:lnTo>
                  <a:pt x="14858" y="3271"/>
                </a:lnTo>
                <a:cubicBezTo>
                  <a:pt x="14671" y="3458"/>
                  <a:pt x="14483" y="3645"/>
                  <a:pt x="14315" y="3832"/>
                </a:cubicBezTo>
                <a:cubicBezTo>
                  <a:pt x="13229" y="4993"/>
                  <a:pt x="12144" y="6134"/>
                  <a:pt x="10983" y="7220"/>
                </a:cubicBezTo>
                <a:cubicBezTo>
                  <a:pt x="9879" y="8305"/>
                  <a:pt x="8719" y="9316"/>
                  <a:pt x="7521" y="10308"/>
                </a:cubicBezTo>
                <a:cubicBezTo>
                  <a:pt x="6941" y="10813"/>
                  <a:pt x="6342" y="11300"/>
                  <a:pt x="5724" y="11768"/>
                </a:cubicBezTo>
                <a:cubicBezTo>
                  <a:pt x="5481" y="11974"/>
                  <a:pt x="5387" y="12049"/>
                  <a:pt x="5050" y="12311"/>
                </a:cubicBezTo>
                <a:cubicBezTo>
                  <a:pt x="4713" y="12554"/>
                  <a:pt x="4377" y="12816"/>
                  <a:pt x="4021" y="13059"/>
                </a:cubicBezTo>
                <a:cubicBezTo>
                  <a:pt x="3366" y="13546"/>
                  <a:pt x="2973" y="14182"/>
                  <a:pt x="3085" y="15025"/>
                </a:cubicBezTo>
                <a:cubicBezTo>
                  <a:pt x="3179" y="15755"/>
                  <a:pt x="3740" y="16503"/>
                  <a:pt x="4508" y="16672"/>
                </a:cubicBezTo>
                <a:cubicBezTo>
                  <a:pt x="5297" y="16840"/>
                  <a:pt x="6078" y="16909"/>
                  <a:pt x="6858" y="16909"/>
                </a:cubicBezTo>
                <a:cubicBezTo>
                  <a:pt x="8242" y="16909"/>
                  <a:pt x="9620" y="16692"/>
                  <a:pt x="11021" y="16428"/>
                </a:cubicBezTo>
                <a:cubicBezTo>
                  <a:pt x="11508" y="16335"/>
                  <a:pt x="11994" y="16241"/>
                  <a:pt x="12500" y="16148"/>
                </a:cubicBezTo>
                <a:cubicBezTo>
                  <a:pt x="12724" y="16110"/>
                  <a:pt x="12949" y="16054"/>
                  <a:pt x="13173" y="16017"/>
                </a:cubicBezTo>
                <a:cubicBezTo>
                  <a:pt x="13286" y="16017"/>
                  <a:pt x="13379" y="15998"/>
                  <a:pt x="13473" y="15979"/>
                </a:cubicBezTo>
                <a:cubicBezTo>
                  <a:pt x="13529" y="15979"/>
                  <a:pt x="13660" y="15960"/>
                  <a:pt x="13735" y="15942"/>
                </a:cubicBezTo>
                <a:cubicBezTo>
                  <a:pt x="14184" y="15904"/>
                  <a:pt x="14633" y="15867"/>
                  <a:pt x="15101" y="15867"/>
                </a:cubicBezTo>
                <a:cubicBezTo>
                  <a:pt x="15176" y="15867"/>
                  <a:pt x="15251" y="15886"/>
                  <a:pt x="15344" y="15886"/>
                </a:cubicBezTo>
                <a:cubicBezTo>
                  <a:pt x="14614" y="16484"/>
                  <a:pt x="13885" y="17065"/>
                  <a:pt x="13155" y="17645"/>
                </a:cubicBezTo>
                <a:lnTo>
                  <a:pt x="7521" y="22174"/>
                </a:lnTo>
                <a:lnTo>
                  <a:pt x="1251" y="27228"/>
                </a:lnTo>
                <a:cubicBezTo>
                  <a:pt x="1" y="28261"/>
                  <a:pt x="926" y="30680"/>
                  <a:pt x="2515" y="30680"/>
                </a:cubicBezTo>
                <a:cubicBezTo>
                  <a:pt x="2567" y="30680"/>
                  <a:pt x="2620" y="30677"/>
                  <a:pt x="2673" y="30672"/>
                </a:cubicBezTo>
                <a:cubicBezTo>
                  <a:pt x="5705" y="30335"/>
                  <a:pt x="8719" y="29848"/>
                  <a:pt x="11713" y="29324"/>
                </a:cubicBezTo>
                <a:lnTo>
                  <a:pt x="11713" y="29324"/>
                </a:lnTo>
                <a:cubicBezTo>
                  <a:pt x="11302" y="29792"/>
                  <a:pt x="10852" y="30279"/>
                  <a:pt x="10366" y="30803"/>
                </a:cubicBezTo>
                <a:cubicBezTo>
                  <a:pt x="9542" y="31664"/>
                  <a:pt x="8681" y="32506"/>
                  <a:pt x="7783" y="33292"/>
                </a:cubicBezTo>
                <a:cubicBezTo>
                  <a:pt x="6866" y="34097"/>
                  <a:pt x="5780" y="34789"/>
                  <a:pt x="4994" y="35706"/>
                </a:cubicBezTo>
                <a:cubicBezTo>
                  <a:pt x="4358" y="36418"/>
                  <a:pt x="4227" y="37428"/>
                  <a:pt x="4844" y="38214"/>
                </a:cubicBezTo>
                <a:cubicBezTo>
                  <a:pt x="5231" y="38706"/>
                  <a:pt x="5749" y="38927"/>
                  <a:pt x="6299" y="38927"/>
                </a:cubicBezTo>
                <a:cubicBezTo>
                  <a:pt x="6627" y="38927"/>
                  <a:pt x="6967" y="38848"/>
                  <a:pt x="7296" y="38701"/>
                </a:cubicBezTo>
                <a:cubicBezTo>
                  <a:pt x="8513" y="38139"/>
                  <a:pt x="9580" y="37091"/>
                  <a:pt x="10553" y="36212"/>
                </a:cubicBezTo>
                <a:cubicBezTo>
                  <a:pt x="11508" y="35369"/>
                  <a:pt x="12425" y="34490"/>
                  <a:pt x="13286" y="33573"/>
                </a:cubicBezTo>
                <a:cubicBezTo>
                  <a:pt x="15101" y="31664"/>
                  <a:pt x="16748" y="29586"/>
                  <a:pt x="18208" y="27377"/>
                </a:cubicBezTo>
                <a:cubicBezTo>
                  <a:pt x="18657" y="26722"/>
                  <a:pt x="18526" y="25749"/>
                  <a:pt x="18058" y="25150"/>
                </a:cubicBezTo>
                <a:cubicBezTo>
                  <a:pt x="17645" y="24619"/>
                  <a:pt x="17068" y="24367"/>
                  <a:pt x="16439" y="24367"/>
                </a:cubicBezTo>
                <a:cubicBezTo>
                  <a:pt x="16271" y="24367"/>
                  <a:pt x="16098" y="24385"/>
                  <a:pt x="15925" y="24420"/>
                </a:cubicBezTo>
                <a:cubicBezTo>
                  <a:pt x="13828" y="24832"/>
                  <a:pt x="11713" y="25244"/>
                  <a:pt x="9617" y="25618"/>
                </a:cubicBezTo>
                <a:cubicBezTo>
                  <a:pt x="11882" y="23765"/>
                  <a:pt x="14147" y="21931"/>
                  <a:pt x="16430" y="20097"/>
                </a:cubicBezTo>
                <a:cubicBezTo>
                  <a:pt x="17366" y="19329"/>
                  <a:pt x="18451" y="18637"/>
                  <a:pt x="19237" y="17720"/>
                </a:cubicBezTo>
                <a:cubicBezTo>
                  <a:pt x="20342" y="16466"/>
                  <a:pt x="20791" y="14594"/>
                  <a:pt x="19518" y="13265"/>
                </a:cubicBezTo>
                <a:cubicBezTo>
                  <a:pt x="18582" y="12273"/>
                  <a:pt x="17160" y="12030"/>
                  <a:pt x="15868" y="11918"/>
                </a:cubicBezTo>
                <a:cubicBezTo>
                  <a:pt x="15619" y="11898"/>
                  <a:pt x="15370" y="11889"/>
                  <a:pt x="15119" y="11889"/>
                </a:cubicBezTo>
                <a:cubicBezTo>
                  <a:pt x="14184" y="11889"/>
                  <a:pt x="13242" y="12013"/>
                  <a:pt x="12312" y="12161"/>
                </a:cubicBezTo>
                <a:cubicBezTo>
                  <a:pt x="11919" y="12217"/>
                  <a:pt x="11508" y="12292"/>
                  <a:pt x="11114" y="12367"/>
                </a:cubicBezTo>
                <a:cubicBezTo>
                  <a:pt x="11975" y="11618"/>
                  <a:pt x="12836" y="10832"/>
                  <a:pt x="13641" y="10027"/>
                </a:cubicBezTo>
                <a:cubicBezTo>
                  <a:pt x="14802" y="8904"/>
                  <a:pt x="15925" y="7725"/>
                  <a:pt x="16991" y="6509"/>
                </a:cubicBezTo>
                <a:cubicBezTo>
                  <a:pt x="18096" y="5236"/>
                  <a:pt x="18994" y="3795"/>
                  <a:pt x="20005" y="2428"/>
                </a:cubicBezTo>
                <a:cubicBezTo>
                  <a:pt x="20772" y="1399"/>
                  <a:pt x="19724" y="70"/>
                  <a:pt x="18620" y="14"/>
                </a:cubicBezTo>
                <a:cubicBezTo>
                  <a:pt x="18364" y="5"/>
                  <a:pt x="18106" y="1"/>
                  <a:pt x="178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67;p35">
            <a:extLst>
              <a:ext uri="{FF2B5EF4-FFF2-40B4-BE49-F238E27FC236}">
                <a16:creationId xmlns:a16="http://schemas.microsoft.com/office/drawing/2014/main" id="{0D5BD1B8-6F57-5BF6-84F3-AC5867BD3461}"/>
              </a:ext>
            </a:extLst>
          </p:cNvPr>
          <p:cNvSpPr txBox="1">
            <a:spLocks/>
          </p:cNvSpPr>
          <p:nvPr/>
        </p:nvSpPr>
        <p:spPr>
          <a:xfrm>
            <a:off x="3371136" y="3254497"/>
            <a:ext cx="2401652" cy="13885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Questrial"/>
              <a:buNone/>
              <a:defRPr sz="1600" b="0" i="0" u="none" strike="noStrike" cap="none">
                <a:solidFill>
                  <a:schemeClr val="dk1"/>
                </a:solidFill>
                <a:latin typeface="Questrial"/>
                <a:ea typeface="Questrial"/>
                <a:cs typeface="Questrial"/>
                <a:sym typeface="Questrial"/>
              </a:defRPr>
            </a:lvl1pPr>
            <a:lvl2pPr marL="914400" marR="0" lvl="1" indent="-317500" algn="ctr" rtl="0">
              <a:lnSpc>
                <a:spcPct val="100000"/>
              </a:lnSpc>
              <a:spcBef>
                <a:spcPts val="0"/>
              </a:spcBef>
              <a:spcAft>
                <a:spcPts val="0"/>
              </a:spcAft>
              <a:buClr>
                <a:schemeClr val="dk1"/>
              </a:buClr>
              <a:buSzPts val="1800"/>
              <a:buFont typeface="Questrial"/>
              <a:buNone/>
              <a:defRPr sz="1800" b="0" i="0" u="none" strike="noStrike" cap="none">
                <a:solidFill>
                  <a:schemeClr val="dk1"/>
                </a:solidFill>
                <a:latin typeface="Questrial"/>
                <a:ea typeface="Questrial"/>
                <a:cs typeface="Questrial"/>
                <a:sym typeface="Questrial"/>
              </a:defRPr>
            </a:lvl2pPr>
            <a:lvl3pPr marL="1371600" marR="0" lvl="2" indent="-317500" algn="ctr" rtl="0">
              <a:lnSpc>
                <a:spcPct val="100000"/>
              </a:lnSpc>
              <a:spcBef>
                <a:spcPts val="0"/>
              </a:spcBef>
              <a:spcAft>
                <a:spcPts val="0"/>
              </a:spcAft>
              <a:buClr>
                <a:schemeClr val="dk1"/>
              </a:buClr>
              <a:buSzPts val="1800"/>
              <a:buFont typeface="Questrial"/>
              <a:buNone/>
              <a:defRPr sz="1800" b="0" i="0" u="none" strike="noStrike" cap="none">
                <a:solidFill>
                  <a:schemeClr val="dk1"/>
                </a:solidFill>
                <a:latin typeface="Questrial"/>
                <a:ea typeface="Questrial"/>
                <a:cs typeface="Questrial"/>
                <a:sym typeface="Questrial"/>
              </a:defRPr>
            </a:lvl3pPr>
            <a:lvl4pPr marL="1828800" marR="0" lvl="3" indent="-317500" algn="ctr" rtl="0">
              <a:lnSpc>
                <a:spcPct val="100000"/>
              </a:lnSpc>
              <a:spcBef>
                <a:spcPts val="0"/>
              </a:spcBef>
              <a:spcAft>
                <a:spcPts val="0"/>
              </a:spcAft>
              <a:buClr>
                <a:schemeClr val="dk1"/>
              </a:buClr>
              <a:buSzPts val="1800"/>
              <a:buFont typeface="Questrial"/>
              <a:buNone/>
              <a:defRPr sz="1800" b="0" i="0" u="none" strike="noStrike" cap="none">
                <a:solidFill>
                  <a:schemeClr val="dk1"/>
                </a:solidFill>
                <a:latin typeface="Questrial"/>
                <a:ea typeface="Questrial"/>
                <a:cs typeface="Questrial"/>
                <a:sym typeface="Questrial"/>
              </a:defRPr>
            </a:lvl4pPr>
            <a:lvl5pPr marL="2286000" marR="0" lvl="4" indent="-317500" algn="ctr" rtl="0">
              <a:lnSpc>
                <a:spcPct val="100000"/>
              </a:lnSpc>
              <a:spcBef>
                <a:spcPts val="0"/>
              </a:spcBef>
              <a:spcAft>
                <a:spcPts val="0"/>
              </a:spcAft>
              <a:buClr>
                <a:schemeClr val="dk1"/>
              </a:buClr>
              <a:buSzPts val="1800"/>
              <a:buFont typeface="Questrial"/>
              <a:buNone/>
              <a:defRPr sz="1800" b="0" i="0" u="none" strike="noStrike" cap="none">
                <a:solidFill>
                  <a:schemeClr val="dk1"/>
                </a:solidFill>
                <a:latin typeface="Questrial"/>
                <a:ea typeface="Questrial"/>
                <a:cs typeface="Questrial"/>
                <a:sym typeface="Questrial"/>
              </a:defRPr>
            </a:lvl5pPr>
            <a:lvl6pPr marL="2743200" marR="0" lvl="5" indent="-317500" algn="ctr" rtl="0">
              <a:lnSpc>
                <a:spcPct val="100000"/>
              </a:lnSpc>
              <a:spcBef>
                <a:spcPts val="0"/>
              </a:spcBef>
              <a:spcAft>
                <a:spcPts val="0"/>
              </a:spcAft>
              <a:buClr>
                <a:schemeClr val="dk1"/>
              </a:buClr>
              <a:buSzPts val="1800"/>
              <a:buFont typeface="Questrial"/>
              <a:buNone/>
              <a:defRPr sz="1800" b="0" i="0" u="none" strike="noStrike" cap="none">
                <a:solidFill>
                  <a:schemeClr val="dk1"/>
                </a:solidFill>
                <a:latin typeface="Questrial"/>
                <a:ea typeface="Questrial"/>
                <a:cs typeface="Questrial"/>
                <a:sym typeface="Questrial"/>
              </a:defRPr>
            </a:lvl6pPr>
            <a:lvl7pPr marL="3200400" marR="0" lvl="6" indent="-317500" algn="ctr" rtl="0">
              <a:lnSpc>
                <a:spcPct val="100000"/>
              </a:lnSpc>
              <a:spcBef>
                <a:spcPts val="0"/>
              </a:spcBef>
              <a:spcAft>
                <a:spcPts val="0"/>
              </a:spcAft>
              <a:buClr>
                <a:schemeClr val="dk1"/>
              </a:buClr>
              <a:buSzPts val="1800"/>
              <a:buFont typeface="Questrial"/>
              <a:buNone/>
              <a:defRPr sz="1800" b="0" i="0" u="none" strike="noStrike" cap="none">
                <a:solidFill>
                  <a:schemeClr val="dk1"/>
                </a:solidFill>
                <a:latin typeface="Questrial"/>
                <a:ea typeface="Questrial"/>
                <a:cs typeface="Questrial"/>
                <a:sym typeface="Questrial"/>
              </a:defRPr>
            </a:lvl7pPr>
            <a:lvl8pPr marL="3657600" marR="0" lvl="7" indent="-317500" algn="ctr" rtl="0">
              <a:lnSpc>
                <a:spcPct val="100000"/>
              </a:lnSpc>
              <a:spcBef>
                <a:spcPts val="0"/>
              </a:spcBef>
              <a:spcAft>
                <a:spcPts val="0"/>
              </a:spcAft>
              <a:buClr>
                <a:schemeClr val="dk1"/>
              </a:buClr>
              <a:buSzPts val="1800"/>
              <a:buFont typeface="Questrial"/>
              <a:buNone/>
              <a:defRPr sz="1800" b="0" i="0" u="none" strike="noStrike" cap="none">
                <a:solidFill>
                  <a:schemeClr val="dk1"/>
                </a:solidFill>
                <a:latin typeface="Questrial"/>
                <a:ea typeface="Questrial"/>
                <a:cs typeface="Questrial"/>
                <a:sym typeface="Questrial"/>
              </a:defRPr>
            </a:lvl8pPr>
            <a:lvl9pPr marL="4114800" marR="0" lvl="8" indent="-317500" algn="ctr" rtl="0">
              <a:lnSpc>
                <a:spcPct val="100000"/>
              </a:lnSpc>
              <a:spcBef>
                <a:spcPts val="0"/>
              </a:spcBef>
              <a:spcAft>
                <a:spcPts val="0"/>
              </a:spcAft>
              <a:buClr>
                <a:schemeClr val="dk1"/>
              </a:buClr>
              <a:buSzPts val="1800"/>
              <a:buFont typeface="Questrial"/>
              <a:buNone/>
              <a:defRPr sz="1800" b="0" i="0" u="none" strike="noStrike" cap="none">
                <a:solidFill>
                  <a:schemeClr val="dk1"/>
                </a:solidFill>
                <a:latin typeface="Questrial"/>
                <a:ea typeface="Questrial"/>
                <a:cs typeface="Questrial"/>
                <a:sym typeface="Questrial"/>
              </a:defRPr>
            </a:lvl9pPr>
          </a:lstStyle>
          <a:p>
            <a:pPr marL="0" indent="0"/>
            <a:r>
              <a:rPr lang="en-US"/>
              <a:t>MIS 6393.003</a:t>
            </a:r>
          </a:p>
          <a:p>
            <a:pPr marL="0" indent="0"/>
            <a:r>
              <a:rPr lang="en-US"/>
              <a:t>Foundations of Digital Product Management</a:t>
            </a:r>
          </a:p>
          <a:p>
            <a:pPr marL="0" indent="0"/>
            <a:r>
              <a:rPr lang="en-US"/>
              <a:t>Dr. Vasant </a:t>
            </a:r>
            <a:r>
              <a:rPr lang="en-US" err="1"/>
              <a:t>Gondhalekar</a:t>
            </a:r>
            <a:endParaRPr lang="en-US"/>
          </a:p>
          <a:p>
            <a:pPr marL="0" indent="0"/>
            <a:r>
              <a:rPr lang="en-US"/>
              <a:t>Team Name: Mavericks</a:t>
            </a:r>
          </a:p>
        </p:txBody>
      </p:sp>
      <p:sp>
        <p:nvSpPr>
          <p:cNvPr id="5" name="Google Shape;367;p35">
            <a:extLst>
              <a:ext uri="{FF2B5EF4-FFF2-40B4-BE49-F238E27FC236}">
                <a16:creationId xmlns:a16="http://schemas.microsoft.com/office/drawing/2014/main" id="{7844EB9F-72C4-F77E-ACF9-498EB2D1B2F7}"/>
              </a:ext>
            </a:extLst>
          </p:cNvPr>
          <p:cNvSpPr txBox="1">
            <a:spLocks/>
          </p:cNvSpPr>
          <p:nvPr/>
        </p:nvSpPr>
        <p:spPr>
          <a:xfrm>
            <a:off x="3371174" y="3254497"/>
            <a:ext cx="2401652" cy="13885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Questrial"/>
              <a:buNone/>
              <a:defRPr sz="1600" b="0" i="0" u="none" strike="noStrike" cap="none">
                <a:solidFill>
                  <a:schemeClr val="dk1"/>
                </a:solidFill>
                <a:latin typeface="Questrial"/>
                <a:ea typeface="Questrial"/>
                <a:cs typeface="Questrial"/>
                <a:sym typeface="Questrial"/>
              </a:defRPr>
            </a:lvl1pPr>
            <a:lvl2pPr marL="914400" marR="0" lvl="1" indent="-317500" algn="ctr" rtl="0">
              <a:lnSpc>
                <a:spcPct val="100000"/>
              </a:lnSpc>
              <a:spcBef>
                <a:spcPts val="0"/>
              </a:spcBef>
              <a:spcAft>
                <a:spcPts val="0"/>
              </a:spcAft>
              <a:buClr>
                <a:schemeClr val="dk1"/>
              </a:buClr>
              <a:buSzPts val="1800"/>
              <a:buFont typeface="Questrial"/>
              <a:buNone/>
              <a:defRPr sz="1800" b="0" i="0" u="none" strike="noStrike" cap="none">
                <a:solidFill>
                  <a:schemeClr val="dk1"/>
                </a:solidFill>
                <a:latin typeface="Questrial"/>
                <a:ea typeface="Questrial"/>
                <a:cs typeface="Questrial"/>
                <a:sym typeface="Questrial"/>
              </a:defRPr>
            </a:lvl2pPr>
            <a:lvl3pPr marL="1371600" marR="0" lvl="2" indent="-317500" algn="ctr" rtl="0">
              <a:lnSpc>
                <a:spcPct val="100000"/>
              </a:lnSpc>
              <a:spcBef>
                <a:spcPts val="0"/>
              </a:spcBef>
              <a:spcAft>
                <a:spcPts val="0"/>
              </a:spcAft>
              <a:buClr>
                <a:schemeClr val="dk1"/>
              </a:buClr>
              <a:buSzPts val="1800"/>
              <a:buFont typeface="Questrial"/>
              <a:buNone/>
              <a:defRPr sz="1800" b="0" i="0" u="none" strike="noStrike" cap="none">
                <a:solidFill>
                  <a:schemeClr val="dk1"/>
                </a:solidFill>
                <a:latin typeface="Questrial"/>
                <a:ea typeface="Questrial"/>
                <a:cs typeface="Questrial"/>
                <a:sym typeface="Questrial"/>
              </a:defRPr>
            </a:lvl3pPr>
            <a:lvl4pPr marL="1828800" marR="0" lvl="3" indent="-317500" algn="ctr" rtl="0">
              <a:lnSpc>
                <a:spcPct val="100000"/>
              </a:lnSpc>
              <a:spcBef>
                <a:spcPts val="0"/>
              </a:spcBef>
              <a:spcAft>
                <a:spcPts val="0"/>
              </a:spcAft>
              <a:buClr>
                <a:schemeClr val="dk1"/>
              </a:buClr>
              <a:buSzPts val="1800"/>
              <a:buFont typeface="Questrial"/>
              <a:buNone/>
              <a:defRPr sz="1800" b="0" i="0" u="none" strike="noStrike" cap="none">
                <a:solidFill>
                  <a:schemeClr val="dk1"/>
                </a:solidFill>
                <a:latin typeface="Questrial"/>
                <a:ea typeface="Questrial"/>
                <a:cs typeface="Questrial"/>
                <a:sym typeface="Questrial"/>
              </a:defRPr>
            </a:lvl4pPr>
            <a:lvl5pPr marL="2286000" marR="0" lvl="4" indent="-317500" algn="ctr" rtl="0">
              <a:lnSpc>
                <a:spcPct val="100000"/>
              </a:lnSpc>
              <a:spcBef>
                <a:spcPts val="0"/>
              </a:spcBef>
              <a:spcAft>
                <a:spcPts val="0"/>
              </a:spcAft>
              <a:buClr>
                <a:schemeClr val="dk1"/>
              </a:buClr>
              <a:buSzPts val="1800"/>
              <a:buFont typeface="Questrial"/>
              <a:buNone/>
              <a:defRPr sz="1800" b="0" i="0" u="none" strike="noStrike" cap="none">
                <a:solidFill>
                  <a:schemeClr val="dk1"/>
                </a:solidFill>
                <a:latin typeface="Questrial"/>
                <a:ea typeface="Questrial"/>
                <a:cs typeface="Questrial"/>
                <a:sym typeface="Questrial"/>
              </a:defRPr>
            </a:lvl5pPr>
            <a:lvl6pPr marL="2743200" marR="0" lvl="5" indent="-317500" algn="ctr" rtl="0">
              <a:lnSpc>
                <a:spcPct val="100000"/>
              </a:lnSpc>
              <a:spcBef>
                <a:spcPts val="0"/>
              </a:spcBef>
              <a:spcAft>
                <a:spcPts val="0"/>
              </a:spcAft>
              <a:buClr>
                <a:schemeClr val="dk1"/>
              </a:buClr>
              <a:buSzPts val="1800"/>
              <a:buFont typeface="Questrial"/>
              <a:buNone/>
              <a:defRPr sz="1800" b="0" i="0" u="none" strike="noStrike" cap="none">
                <a:solidFill>
                  <a:schemeClr val="dk1"/>
                </a:solidFill>
                <a:latin typeface="Questrial"/>
                <a:ea typeface="Questrial"/>
                <a:cs typeface="Questrial"/>
                <a:sym typeface="Questrial"/>
              </a:defRPr>
            </a:lvl6pPr>
            <a:lvl7pPr marL="3200400" marR="0" lvl="6" indent="-317500" algn="ctr" rtl="0">
              <a:lnSpc>
                <a:spcPct val="100000"/>
              </a:lnSpc>
              <a:spcBef>
                <a:spcPts val="0"/>
              </a:spcBef>
              <a:spcAft>
                <a:spcPts val="0"/>
              </a:spcAft>
              <a:buClr>
                <a:schemeClr val="dk1"/>
              </a:buClr>
              <a:buSzPts val="1800"/>
              <a:buFont typeface="Questrial"/>
              <a:buNone/>
              <a:defRPr sz="1800" b="0" i="0" u="none" strike="noStrike" cap="none">
                <a:solidFill>
                  <a:schemeClr val="dk1"/>
                </a:solidFill>
                <a:latin typeface="Questrial"/>
                <a:ea typeface="Questrial"/>
                <a:cs typeface="Questrial"/>
                <a:sym typeface="Questrial"/>
              </a:defRPr>
            </a:lvl7pPr>
            <a:lvl8pPr marL="3657600" marR="0" lvl="7" indent="-317500" algn="ctr" rtl="0">
              <a:lnSpc>
                <a:spcPct val="100000"/>
              </a:lnSpc>
              <a:spcBef>
                <a:spcPts val="0"/>
              </a:spcBef>
              <a:spcAft>
                <a:spcPts val="0"/>
              </a:spcAft>
              <a:buClr>
                <a:schemeClr val="dk1"/>
              </a:buClr>
              <a:buSzPts val="1800"/>
              <a:buFont typeface="Questrial"/>
              <a:buNone/>
              <a:defRPr sz="1800" b="0" i="0" u="none" strike="noStrike" cap="none">
                <a:solidFill>
                  <a:schemeClr val="dk1"/>
                </a:solidFill>
                <a:latin typeface="Questrial"/>
                <a:ea typeface="Questrial"/>
                <a:cs typeface="Questrial"/>
                <a:sym typeface="Questrial"/>
              </a:defRPr>
            </a:lvl8pPr>
            <a:lvl9pPr marL="4114800" marR="0" lvl="8" indent="-317500" algn="ctr" rtl="0">
              <a:lnSpc>
                <a:spcPct val="100000"/>
              </a:lnSpc>
              <a:spcBef>
                <a:spcPts val="0"/>
              </a:spcBef>
              <a:spcAft>
                <a:spcPts val="0"/>
              </a:spcAft>
              <a:buClr>
                <a:schemeClr val="dk1"/>
              </a:buClr>
              <a:buSzPts val="1800"/>
              <a:buFont typeface="Questrial"/>
              <a:buNone/>
              <a:defRPr sz="1800" b="0" i="0" u="none" strike="noStrike" cap="none">
                <a:solidFill>
                  <a:schemeClr val="dk1"/>
                </a:solidFill>
                <a:latin typeface="Questrial"/>
                <a:ea typeface="Questrial"/>
                <a:cs typeface="Questrial"/>
                <a:sym typeface="Questrial"/>
              </a:defRPr>
            </a:lvl9pPr>
          </a:lstStyle>
          <a:p>
            <a:pPr marL="0" indent="0"/>
            <a:r>
              <a:rPr lang="en-US"/>
              <a:t>MIS 6393.003</a:t>
            </a:r>
          </a:p>
          <a:p>
            <a:pPr marL="0" indent="0"/>
            <a:r>
              <a:rPr lang="en-US"/>
              <a:t>Foundations of Digital Product Management</a:t>
            </a:r>
          </a:p>
          <a:p>
            <a:pPr marL="0" indent="0"/>
            <a:r>
              <a:rPr lang="en-US"/>
              <a:t>Dr. Vasant </a:t>
            </a:r>
            <a:r>
              <a:rPr lang="en-US" err="1"/>
              <a:t>Gondhalekar</a:t>
            </a:r>
            <a:endParaRPr lang="en-US"/>
          </a:p>
          <a:p>
            <a:pPr marL="0" indent="0"/>
            <a:r>
              <a:rPr lang="en-US"/>
              <a:t>Team Name: Mavericks</a:t>
            </a:r>
          </a:p>
        </p:txBody>
      </p:sp>
      <p:grpSp>
        <p:nvGrpSpPr>
          <p:cNvPr id="9" name="Group 8">
            <a:extLst>
              <a:ext uri="{FF2B5EF4-FFF2-40B4-BE49-F238E27FC236}">
                <a16:creationId xmlns:a16="http://schemas.microsoft.com/office/drawing/2014/main" id="{0B52BFB0-0859-15E0-45BF-962AF396D4DD}"/>
              </a:ext>
            </a:extLst>
          </p:cNvPr>
          <p:cNvGrpSpPr/>
          <p:nvPr/>
        </p:nvGrpSpPr>
        <p:grpSpPr>
          <a:xfrm>
            <a:off x="2783122" y="0"/>
            <a:ext cx="3981267" cy="3343275"/>
            <a:chOff x="2774853" y="1148653"/>
            <a:chExt cx="3981267" cy="3343275"/>
          </a:xfrm>
        </p:grpSpPr>
        <p:grpSp>
          <p:nvGrpSpPr>
            <p:cNvPr id="10" name="Group 9">
              <a:extLst>
                <a:ext uri="{FF2B5EF4-FFF2-40B4-BE49-F238E27FC236}">
                  <a16:creationId xmlns:a16="http://schemas.microsoft.com/office/drawing/2014/main" id="{162F6F75-DE23-8167-1568-C324C30972CE}"/>
                </a:ext>
              </a:extLst>
            </p:cNvPr>
            <p:cNvGrpSpPr/>
            <p:nvPr/>
          </p:nvGrpSpPr>
          <p:grpSpPr>
            <a:xfrm>
              <a:off x="2774853" y="1148653"/>
              <a:ext cx="3536403" cy="3343275"/>
              <a:chOff x="2774853" y="1148653"/>
              <a:chExt cx="3536403" cy="3343275"/>
            </a:xfrm>
          </p:grpSpPr>
          <p:sp>
            <p:nvSpPr>
              <p:cNvPr id="12" name="TextBox 11">
                <a:extLst>
                  <a:ext uri="{FF2B5EF4-FFF2-40B4-BE49-F238E27FC236}">
                    <a16:creationId xmlns:a16="http://schemas.microsoft.com/office/drawing/2014/main" id="{64C71376-8BCC-8082-C2F1-222E29861610}"/>
                  </a:ext>
                </a:extLst>
              </p:cNvPr>
              <p:cNvSpPr txBox="1"/>
              <p:nvPr/>
            </p:nvSpPr>
            <p:spPr>
              <a:xfrm>
                <a:off x="3362416" y="2165034"/>
                <a:ext cx="2401411" cy="769441"/>
              </a:xfrm>
              <a:prstGeom prst="rect">
                <a:avLst/>
              </a:prstGeom>
              <a:noFill/>
            </p:spPr>
            <p:txBody>
              <a:bodyPr wrap="square" rtlCol="0">
                <a:spAutoFit/>
              </a:bodyPr>
              <a:lstStyle/>
              <a:p>
                <a:r>
                  <a:rPr lang="en-US" sz="4400" err="1">
                    <a:solidFill>
                      <a:schemeClr val="accent2">
                        <a:lumMod val="40000"/>
                        <a:lumOff val="60000"/>
                      </a:schemeClr>
                    </a:solidFill>
                    <a:latin typeface="Gabriola" panose="04040605051002020D02" pitchFamily="82" charset="0"/>
                    <a:cs typeface="Dreaming Outloud Pro" panose="020B0604020202020204" pitchFamily="66" charset="0"/>
                  </a:rPr>
                  <a:t>DreamSpace</a:t>
                </a:r>
                <a:endParaRPr lang="en-US" sz="4400">
                  <a:solidFill>
                    <a:schemeClr val="accent2">
                      <a:lumMod val="40000"/>
                      <a:lumOff val="60000"/>
                    </a:schemeClr>
                  </a:solidFill>
                  <a:latin typeface="Gabriola" panose="04040605051002020D02" pitchFamily="82" charset="0"/>
                  <a:cs typeface="Dreaming Outloud Pro" panose="020B0604020202020204" pitchFamily="66" charset="0"/>
                </a:endParaRPr>
              </a:p>
            </p:txBody>
          </p:sp>
          <p:sp>
            <p:nvSpPr>
              <p:cNvPr id="13" name="Google Shape;367;p35">
                <a:extLst>
                  <a:ext uri="{FF2B5EF4-FFF2-40B4-BE49-F238E27FC236}">
                    <a16:creationId xmlns:a16="http://schemas.microsoft.com/office/drawing/2014/main" id="{BAF1D838-EE4A-B86C-8222-B11A588C1C33}"/>
                  </a:ext>
                </a:extLst>
              </p:cNvPr>
              <p:cNvSpPr txBox="1">
                <a:spLocks/>
              </p:cNvSpPr>
              <p:nvPr/>
            </p:nvSpPr>
            <p:spPr>
              <a:xfrm>
                <a:off x="2774853" y="3476306"/>
                <a:ext cx="3536403" cy="4567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solidFill>
                      <a:schemeClr val="accent6">
                        <a:lumMod val="95000"/>
                      </a:schemeClr>
                    </a:solidFill>
                    <a:latin typeface="Questrial" pitchFamily="2" charset="0"/>
                    <a:ea typeface="Questrial" pitchFamily="2" charset="0"/>
                    <a:cs typeface="Questrial" pitchFamily="2" charset="0"/>
                  </a:rPr>
                  <a:t>Making your ideal room a reality</a:t>
                </a:r>
              </a:p>
            </p:txBody>
          </p:sp>
          <p:grpSp>
            <p:nvGrpSpPr>
              <p:cNvPr id="14" name="Group 13">
                <a:extLst>
                  <a:ext uri="{FF2B5EF4-FFF2-40B4-BE49-F238E27FC236}">
                    <a16:creationId xmlns:a16="http://schemas.microsoft.com/office/drawing/2014/main" id="{CEBFB06F-8F82-1A3A-69D5-80BD15FD6780}"/>
                  </a:ext>
                </a:extLst>
              </p:cNvPr>
              <p:cNvGrpSpPr/>
              <p:nvPr/>
            </p:nvGrpSpPr>
            <p:grpSpPr>
              <a:xfrm>
                <a:off x="2806551" y="1148653"/>
                <a:ext cx="3403379" cy="3343275"/>
                <a:chOff x="2122970" y="1374241"/>
                <a:chExt cx="3403379" cy="3343275"/>
              </a:xfrm>
            </p:grpSpPr>
            <p:pic>
              <p:nvPicPr>
                <p:cNvPr id="15" name="Graphic 14">
                  <a:extLst>
                    <a:ext uri="{FF2B5EF4-FFF2-40B4-BE49-F238E27FC236}">
                      <a16:creationId xmlns:a16="http://schemas.microsoft.com/office/drawing/2014/main" id="{6CFEB57A-D98B-AE9A-844F-3793111347A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92599" y="1374241"/>
                  <a:ext cx="3333750" cy="3343275"/>
                </a:xfrm>
                <a:prstGeom prst="rect">
                  <a:avLst/>
                </a:prstGeom>
              </p:spPr>
            </p:pic>
            <p:pic>
              <p:nvPicPr>
                <p:cNvPr id="16" name="Graphic 15">
                  <a:extLst>
                    <a:ext uri="{FF2B5EF4-FFF2-40B4-BE49-F238E27FC236}">
                      <a16:creationId xmlns:a16="http://schemas.microsoft.com/office/drawing/2014/main" id="{69297E5B-4091-60B6-EEEF-3028FA69157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22970" y="1374241"/>
                  <a:ext cx="3333750" cy="3343275"/>
                </a:xfrm>
                <a:prstGeom prst="rect">
                  <a:avLst/>
                </a:prstGeom>
              </p:spPr>
            </p:pic>
          </p:grpSp>
        </p:grpSp>
        <p:pic>
          <p:nvPicPr>
            <p:cNvPr id="11" name="Graphic 10" descr="Thought bubble outline">
              <a:extLst>
                <a:ext uri="{FF2B5EF4-FFF2-40B4-BE49-F238E27FC236}">
                  <a16:creationId xmlns:a16="http://schemas.microsoft.com/office/drawing/2014/main" id="{56CA8593-3C79-64D3-862F-1D513CB6BAE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41720" y="1353845"/>
              <a:ext cx="914400" cy="914400"/>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oogle Shape;428;p39">
            <a:extLst>
              <a:ext uri="{FF2B5EF4-FFF2-40B4-BE49-F238E27FC236}">
                <a16:creationId xmlns:a16="http://schemas.microsoft.com/office/drawing/2014/main" id="{9A62ADC1-9B86-5A6D-ECB4-2F0FA101AA37}"/>
              </a:ext>
            </a:extLst>
          </p:cNvPr>
          <p:cNvPicPr preferRelativeResize="0"/>
          <p:nvPr/>
        </p:nvPicPr>
        <p:blipFill>
          <a:blip r:embed="rId2">
            <a:alphaModFix/>
          </a:blip>
          <a:stretch>
            <a:fillRect/>
          </a:stretch>
        </p:blipFill>
        <p:spPr>
          <a:xfrm rot="-10568123">
            <a:off x="6804050" y="3342075"/>
            <a:ext cx="2671025" cy="2325600"/>
          </a:xfrm>
          <a:prstGeom prst="rect">
            <a:avLst/>
          </a:prstGeom>
          <a:noFill/>
          <a:ln>
            <a:noFill/>
          </a:ln>
        </p:spPr>
      </p:pic>
      <p:sp>
        <p:nvSpPr>
          <p:cNvPr id="2" name="Title 1">
            <a:extLst>
              <a:ext uri="{FF2B5EF4-FFF2-40B4-BE49-F238E27FC236}">
                <a16:creationId xmlns:a16="http://schemas.microsoft.com/office/drawing/2014/main" id="{3B86BC1E-31EC-1B34-1EFE-FCBE5C5B07D2}"/>
              </a:ext>
            </a:extLst>
          </p:cNvPr>
          <p:cNvSpPr>
            <a:spLocks noGrp="1"/>
          </p:cNvSpPr>
          <p:nvPr>
            <p:ph type="title"/>
          </p:nvPr>
        </p:nvSpPr>
        <p:spPr>
          <a:xfrm>
            <a:off x="441220" y="249725"/>
            <a:ext cx="4199100" cy="725100"/>
          </a:xfrm>
        </p:spPr>
        <p:txBody>
          <a:bodyPr/>
          <a:lstStyle/>
          <a:p>
            <a:r>
              <a:rPr lang="en-US"/>
              <a:t>Stickiness</a:t>
            </a:r>
          </a:p>
        </p:txBody>
      </p:sp>
      <p:sp>
        <p:nvSpPr>
          <p:cNvPr id="6" name="Snip Diagonal Corner of Rectangle 5">
            <a:extLst>
              <a:ext uri="{FF2B5EF4-FFF2-40B4-BE49-F238E27FC236}">
                <a16:creationId xmlns:a16="http://schemas.microsoft.com/office/drawing/2014/main" id="{3794B6F7-473D-F1E9-46EA-20F9DFC6853D}"/>
              </a:ext>
            </a:extLst>
          </p:cNvPr>
          <p:cNvSpPr/>
          <p:nvPr/>
        </p:nvSpPr>
        <p:spPr>
          <a:xfrm>
            <a:off x="367552" y="1156447"/>
            <a:ext cx="2506337" cy="1120588"/>
          </a:xfrm>
          <a:prstGeom prst="snip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a:latin typeface="Questrial" pitchFamily="2" charset="0"/>
                <a:ea typeface="Questrial" pitchFamily="2" charset="0"/>
                <a:cs typeface="Questrial" pitchFamily="2" charset="0"/>
              </a:rPr>
              <a:t>Budget Tracking</a:t>
            </a:r>
          </a:p>
          <a:p>
            <a:pPr algn="ctr"/>
            <a:r>
              <a:rPr lang="en-US" sz="1050">
                <a:latin typeface="Questrial" pitchFamily="2" charset="0"/>
                <a:ea typeface="Questrial" pitchFamily="2" charset="0"/>
                <a:cs typeface="Questrial" pitchFamily="2" charset="0"/>
              </a:rPr>
              <a:t>Ability to track the cost of furniture and decor items and stay within a budget</a:t>
            </a:r>
          </a:p>
        </p:txBody>
      </p:sp>
      <p:sp>
        <p:nvSpPr>
          <p:cNvPr id="7" name="Snip Diagonal Corner of Rectangle 6">
            <a:extLst>
              <a:ext uri="{FF2B5EF4-FFF2-40B4-BE49-F238E27FC236}">
                <a16:creationId xmlns:a16="http://schemas.microsoft.com/office/drawing/2014/main" id="{E32BA25F-9466-3589-5991-8F4ECB470272}"/>
              </a:ext>
            </a:extLst>
          </p:cNvPr>
          <p:cNvSpPr/>
          <p:nvPr/>
        </p:nvSpPr>
        <p:spPr>
          <a:xfrm>
            <a:off x="1304365" y="2458657"/>
            <a:ext cx="2506337" cy="1120588"/>
          </a:xfrm>
          <a:prstGeom prst="snip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a:latin typeface="Questrial" pitchFamily="2" charset="0"/>
                <a:ea typeface="Questrial" pitchFamily="2" charset="0"/>
                <a:cs typeface="Questrial" pitchFamily="2" charset="0"/>
              </a:rPr>
              <a:t>Intuitive Gamification</a:t>
            </a:r>
          </a:p>
          <a:p>
            <a:pPr algn="ctr"/>
            <a:r>
              <a:rPr lang="en-US" sz="1050">
                <a:latin typeface="Questrial" pitchFamily="2" charset="0"/>
                <a:ea typeface="Questrial" pitchFamily="2" charset="0"/>
                <a:cs typeface="Questrial" pitchFamily="2" charset="0"/>
              </a:rPr>
              <a:t>Incorporating game-like features into software such as the VR Experience </a:t>
            </a:r>
            <a:endParaRPr lang="en-US" sz="1600">
              <a:latin typeface="Questrial" pitchFamily="2" charset="0"/>
              <a:ea typeface="Questrial" pitchFamily="2" charset="0"/>
              <a:cs typeface="Questrial" pitchFamily="2" charset="0"/>
            </a:endParaRPr>
          </a:p>
        </p:txBody>
      </p:sp>
      <p:sp>
        <p:nvSpPr>
          <p:cNvPr id="8" name="Snip Diagonal Corner of Rectangle 7">
            <a:extLst>
              <a:ext uri="{FF2B5EF4-FFF2-40B4-BE49-F238E27FC236}">
                <a16:creationId xmlns:a16="http://schemas.microsoft.com/office/drawing/2014/main" id="{A9696957-2705-FCA9-16C9-CFA4755883E2}"/>
              </a:ext>
            </a:extLst>
          </p:cNvPr>
          <p:cNvSpPr/>
          <p:nvPr/>
        </p:nvSpPr>
        <p:spPr>
          <a:xfrm>
            <a:off x="833716" y="3777842"/>
            <a:ext cx="2506337" cy="1120588"/>
          </a:xfrm>
          <a:prstGeom prst="snip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a:latin typeface="Questrial" pitchFamily="2" charset="0"/>
                <a:ea typeface="Questrial" pitchFamily="2" charset="0"/>
                <a:cs typeface="Questrial" pitchFamily="2" charset="0"/>
              </a:rPr>
              <a:t>Community</a:t>
            </a:r>
          </a:p>
          <a:p>
            <a:pPr algn="ctr"/>
            <a:r>
              <a:rPr lang="en-US" sz="1050">
                <a:latin typeface="Questrial" pitchFamily="2" charset="0"/>
                <a:ea typeface="Questrial" pitchFamily="2" charset="0"/>
                <a:cs typeface="Questrial" pitchFamily="2" charset="0"/>
              </a:rPr>
              <a:t>Platform to network with like-minded individuals</a:t>
            </a:r>
            <a:endParaRPr lang="en-US" sz="1600">
              <a:latin typeface="Questrial" pitchFamily="2" charset="0"/>
              <a:ea typeface="Questrial" pitchFamily="2" charset="0"/>
              <a:cs typeface="Questrial" pitchFamily="2" charset="0"/>
            </a:endParaRPr>
          </a:p>
        </p:txBody>
      </p:sp>
      <p:sp>
        <p:nvSpPr>
          <p:cNvPr id="9" name="Snip Diagonal Corner of Rectangle 8">
            <a:extLst>
              <a:ext uri="{FF2B5EF4-FFF2-40B4-BE49-F238E27FC236}">
                <a16:creationId xmlns:a16="http://schemas.microsoft.com/office/drawing/2014/main" id="{BE9D6AD0-A4A3-C617-3F9E-B491AB3579A2}"/>
              </a:ext>
            </a:extLst>
          </p:cNvPr>
          <p:cNvSpPr/>
          <p:nvPr/>
        </p:nvSpPr>
        <p:spPr>
          <a:xfrm>
            <a:off x="4255284" y="2458657"/>
            <a:ext cx="2506337" cy="1120588"/>
          </a:xfrm>
          <a:prstGeom prst="snip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a:latin typeface="Questrial" pitchFamily="2" charset="0"/>
                <a:ea typeface="Questrial" pitchFamily="2" charset="0"/>
                <a:cs typeface="Questrial" pitchFamily="2" charset="0"/>
              </a:rPr>
              <a:t>Marketplace and Home Delivery</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i="0" u="none" strike="noStrike" kern="0" cap="none" spc="0" normalizeH="0" baseline="0" noProof="0">
                <a:ln>
                  <a:noFill/>
                </a:ln>
                <a:solidFill>
                  <a:srgbClr val="FFFFFF"/>
                </a:solidFill>
                <a:effectLst/>
                <a:uLnTx/>
                <a:uFillTx/>
                <a:latin typeface="Questrial" pitchFamily="2" charset="0"/>
                <a:ea typeface="Questrial" pitchFamily="2" charset="0"/>
                <a:cs typeface="Questrial" pitchFamily="2" charset="0"/>
                <a:sym typeface="Arial"/>
              </a:rPr>
              <a:t>Rent-Buy-Sell and get it delivered to your doorstep</a:t>
            </a:r>
            <a:endParaRPr kumimoji="0" lang="en-US" sz="1600" i="0" u="none" strike="noStrike" kern="0" cap="none" spc="0" normalizeH="0" baseline="0" noProof="0">
              <a:ln>
                <a:noFill/>
              </a:ln>
              <a:solidFill>
                <a:srgbClr val="FFFFFF"/>
              </a:solidFill>
              <a:effectLst/>
              <a:uLnTx/>
              <a:uFillTx/>
              <a:latin typeface="Questrial" pitchFamily="2" charset="0"/>
              <a:ea typeface="Questrial" pitchFamily="2" charset="0"/>
              <a:cs typeface="Questrial" pitchFamily="2" charset="0"/>
              <a:sym typeface="Arial"/>
            </a:endParaRPr>
          </a:p>
        </p:txBody>
      </p:sp>
      <p:sp>
        <p:nvSpPr>
          <p:cNvPr id="10" name="Snip Diagonal Corner of Rectangle 9">
            <a:extLst>
              <a:ext uri="{FF2B5EF4-FFF2-40B4-BE49-F238E27FC236}">
                <a16:creationId xmlns:a16="http://schemas.microsoft.com/office/drawing/2014/main" id="{D06544B2-B0AB-8442-7BC5-67A740D5431A}"/>
              </a:ext>
            </a:extLst>
          </p:cNvPr>
          <p:cNvSpPr/>
          <p:nvPr/>
        </p:nvSpPr>
        <p:spPr>
          <a:xfrm>
            <a:off x="3781215" y="3747116"/>
            <a:ext cx="2506337" cy="1120588"/>
          </a:xfrm>
          <a:prstGeom prst="snip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a:latin typeface="Questrial" pitchFamily="2" charset="0"/>
                <a:ea typeface="Questrial" pitchFamily="2" charset="0"/>
                <a:cs typeface="Questrial" pitchFamily="2" charset="0"/>
              </a:rPr>
              <a:t>Rewards and Loyalty</a:t>
            </a:r>
          </a:p>
          <a:p>
            <a:pPr algn="ctr"/>
            <a:r>
              <a:rPr lang="en-US" sz="1050">
                <a:latin typeface="Questrial" pitchFamily="2" charset="0"/>
                <a:ea typeface="Questrial" pitchFamily="2" charset="0"/>
                <a:cs typeface="Questrial" pitchFamily="2" charset="0"/>
              </a:rPr>
              <a:t>Coupons or furniture giveaways for users</a:t>
            </a:r>
          </a:p>
        </p:txBody>
      </p:sp>
      <p:sp>
        <p:nvSpPr>
          <p:cNvPr id="11" name="Google Shape;430;p39">
            <a:extLst>
              <a:ext uri="{FF2B5EF4-FFF2-40B4-BE49-F238E27FC236}">
                <a16:creationId xmlns:a16="http://schemas.microsoft.com/office/drawing/2014/main" id="{B8D0393E-A113-ED3F-E8BD-B2CB20B2D306}"/>
              </a:ext>
            </a:extLst>
          </p:cNvPr>
          <p:cNvSpPr/>
          <p:nvPr/>
        </p:nvSpPr>
        <p:spPr>
          <a:xfrm>
            <a:off x="8066276" y="3847103"/>
            <a:ext cx="1213844" cy="1176199"/>
          </a:xfrm>
          <a:custGeom>
            <a:avLst/>
            <a:gdLst/>
            <a:ahLst/>
            <a:cxnLst/>
            <a:rect l="l" t="t" r="r" b="b"/>
            <a:pathLst>
              <a:path w="74549" h="72237" extrusionOk="0">
                <a:moveTo>
                  <a:pt x="43236" y="8174"/>
                </a:moveTo>
                <a:cubicBezTo>
                  <a:pt x="43947" y="8380"/>
                  <a:pt x="44639" y="8642"/>
                  <a:pt x="45332" y="8941"/>
                </a:cubicBezTo>
                <a:cubicBezTo>
                  <a:pt x="46530" y="9447"/>
                  <a:pt x="47653" y="10083"/>
                  <a:pt x="48738" y="10813"/>
                </a:cubicBezTo>
                <a:cubicBezTo>
                  <a:pt x="47915" y="10495"/>
                  <a:pt x="47091" y="10176"/>
                  <a:pt x="46249" y="9896"/>
                </a:cubicBezTo>
                <a:cubicBezTo>
                  <a:pt x="45014" y="9484"/>
                  <a:pt x="43722" y="9128"/>
                  <a:pt x="42412" y="8866"/>
                </a:cubicBezTo>
                <a:cubicBezTo>
                  <a:pt x="42468" y="8829"/>
                  <a:pt x="42524" y="8773"/>
                  <a:pt x="42581" y="8717"/>
                </a:cubicBezTo>
                <a:cubicBezTo>
                  <a:pt x="42805" y="8529"/>
                  <a:pt x="43011" y="8361"/>
                  <a:pt x="43236" y="8174"/>
                </a:cubicBezTo>
                <a:close/>
                <a:moveTo>
                  <a:pt x="34738" y="11917"/>
                </a:moveTo>
                <a:lnTo>
                  <a:pt x="34738" y="11917"/>
                </a:lnTo>
                <a:cubicBezTo>
                  <a:pt x="33784" y="13040"/>
                  <a:pt x="32904" y="14219"/>
                  <a:pt x="32081" y="15436"/>
                </a:cubicBezTo>
                <a:cubicBezTo>
                  <a:pt x="31713" y="15324"/>
                  <a:pt x="31333" y="15273"/>
                  <a:pt x="30950" y="15273"/>
                </a:cubicBezTo>
                <a:cubicBezTo>
                  <a:pt x="30690" y="15273"/>
                  <a:pt x="30429" y="15297"/>
                  <a:pt x="30172" y="15342"/>
                </a:cubicBezTo>
                <a:cubicBezTo>
                  <a:pt x="31407" y="13807"/>
                  <a:pt x="32904" y="12591"/>
                  <a:pt x="34738" y="11917"/>
                </a:cubicBezTo>
                <a:close/>
                <a:moveTo>
                  <a:pt x="39399" y="11692"/>
                </a:moveTo>
                <a:cubicBezTo>
                  <a:pt x="40671" y="13302"/>
                  <a:pt x="42730" y="14219"/>
                  <a:pt x="44302" y="15492"/>
                </a:cubicBezTo>
                <a:cubicBezTo>
                  <a:pt x="46174" y="17008"/>
                  <a:pt x="47147" y="19348"/>
                  <a:pt x="47222" y="21706"/>
                </a:cubicBezTo>
                <a:cubicBezTo>
                  <a:pt x="45908" y="21482"/>
                  <a:pt x="44582" y="21365"/>
                  <a:pt x="43272" y="21365"/>
                </a:cubicBezTo>
                <a:cubicBezTo>
                  <a:pt x="42941" y="21365"/>
                  <a:pt x="42610" y="21373"/>
                  <a:pt x="42281" y="21388"/>
                </a:cubicBezTo>
                <a:cubicBezTo>
                  <a:pt x="40278" y="21481"/>
                  <a:pt x="38276" y="21837"/>
                  <a:pt x="36348" y="22417"/>
                </a:cubicBezTo>
                <a:lnTo>
                  <a:pt x="36123" y="22417"/>
                </a:lnTo>
                <a:cubicBezTo>
                  <a:pt x="35992" y="20714"/>
                  <a:pt x="35599" y="18898"/>
                  <a:pt x="34682" y="17495"/>
                </a:cubicBezTo>
                <a:cubicBezTo>
                  <a:pt x="35225" y="16671"/>
                  <a:pt x="35786" y="15866"/>
                  <a:pt x="36385" y="15118"/>
                </a:cubicBezTo>
                <a:cubicBezTo>
                  <a:pt x="37321" y="13920"/>
                  <a:pt x="38332" y="12778"/>
                  <a:pt x="39399" y="11692"/>
                </a:cubicBezTo>
                <a:close/>
                <a:moveTo>
                  <a:pt x="33222" y="19909"/>
                </a:moveTo>
                <a:cubicBezTo>
                  <a:pt x="33503" y="20714"/>
                  <a:pt x="33690" y="21556"/>
                  <a:pt x="33765" y="22417"/>
                </a:cubicBezTo>
                <a:cubicBezTo>
                  <a:pt x="33335" y="22436"/>
                  <a:pt x="32904" y="22454"/>
                  <a:pt x="32474" y="22492"/>
                </a:cubicBezTo>
                <a:cubicBezTo>
                  <a:pt x="32286" y="22511"/>
                  <a:pt x="32118" y="22529"/>
                  <a:pt x="31931" y="22548"/>
                </a:cubicBezTo>
                <a:cubicBezTo>
                  <a:pt x="31950" y="22473"/>
                  <a:pt x="31987" y="22380"/>
                  <a:pt x="32024" y="22323"/>
                </a:cubicBezTo>
                <a:cubicBezTo>
                  <a:pt x="32380" y="21500"/>
                  <a:pt x="32792" y="20695"/>
                  <a:pt x="33222" y="19909"/>
                </a:cubicBezTo>
                <a:close/>
                <a:moveTo>
                  <a:pt x="30722" y="17590"/>
                </a:moveTo>
                <a:cubicBezTo>
                  <a:pt x="30164" y="18594"/>
                  <a:pt x="29626" y="19598"/>
                  <a:pt x="29161" y="20639"/>
                </a:cubicBezTo>
                <a:cubicBezTo>
                  <a:pt x="28805" y="21444"/>
                  <a:pt x="28487" y="22267"/>
                  <a:pt x="28188" y="23072"/>
                </a:cubicBezTo>
                <a:cubicBezTo>
                  <a:pt x="27626" y="23203"/>
                  <a:pt x="27065" y="23315"/>
                  <a:pt x="26503" y="23465"/>
                </a:cubicBezTo>
                <a:cubicBezTo>
                  <a:pt x="26522" y="23222"/>
                  <a:pt x="26541" y="22979"/>
                  <a:pt x="26578" y="22754"/>
                </a:cubicBezTo>
                <a:cubicBezTo>
                  <a:pt x="26728" y="21594"/>
                  <a:pt x="27139" y="20471"/>
                  <a:pt x="27813" y="19535"/>
                </a:cubicBezTo>
                <a:cubicBezTo>
                  <a:pt x="28463" y="18644"/>
                  <a:pt x="29554" y="17661"/>
                  <a:pt x="30722" y="17590"/>
                </a:cubicBezTo>
                <a:close/>
                <a:moveTo>
                  <a:pt x="43865" y="12164"/>
                </a:moveTo>
                <a:cubicBezTo>
                  <a:pt x="44198" y="12256"/>
                  <a:pt x="44531" y="12349"/>
                  <a:pt x="44845" y="12460"/>
                </a:cubicBezTo>
                <a:cubicBezTo>
                  <a:pt x="49075" y="13770"/>
                  <a:pt x="53137" y="15866"/>
                  <a:pt x="56581" y="18711"/>
                </a:cubicBezTo>
                <a:cubicBezTo>
                  <a:pt x="57123" y="19460"/>
                  <a:pt x="57647" y="20227"/>
                  <a:pt x="58134" y="20995"/>
                </a:cubicBezTo>
                <a:cubicBezTo>
                  <a:pt x="58939" y="22211"/>
                  <a:pt x="59669" y="23484"/>
                  <a:pt x="60343" y="24794"/>
                </a:cubicBezTo>
                <a:cubicBezTo>
                  <a:pt x="59096" y="24467"/>
                  <a:pt x="57799" y="24309"/>
                  <a:pt x="56497" y="24309"/>
                </a:cubicBezTo>
                <a:cubicBezTo>
                  <a:pt x="55863" y="24309"/>
                  <a:pt x="55228" y="24346"/>
                  <a:pt x="54597" y="24420"/>
                </a:cubicBezTo>
                <a:cubicBezTo>
                  <a:pt x="53062" y="23521"/>
                  <a:pt x="51396" y="22810"/>
                  <a:pt x="49674" y="22286"/>
                </a:cubicBezTo>
                <a:cubicBezTo>
                  <a:pt x="49730" y="20976"/>
                  <a:pt x="49543" y="19628"/>
                  <a:pt x="49094" y="18281"/>
                </a:cubicBezTo>
                <a:cubicBezTo>
                  <a:pt x="48626" y="16933"/>
                  <a:pt x="47915" y="15698"/>
                  <a:pt x="46960" y="14612"/>
                </a:cubicBezTo>
                <a:cubicBezTo>
                  <a:pt x="46099" y="13620"/>
                  <a:pt x="44976" y="12909"/>
                  <a:pt x="43891" y="12179"/>
                </a:cubicBezTo>
                <a:cubicBezTo>
                  <a:pt x="43877" y="12179"/>
                  <a:pt x="43873" y="12169"/>
                  <a:pt x="43865" y="12164"/>
                </a:cubicBezTo>
                <a:close/>
                <a:moveTo>
                  <a:pt x="27270" y="26160"/>
                </a:moveTo>
                <a:lnTo>
                  <a:pt x="27270" y="26160"/>
                </a:lnTo>
                <a:cubicBezTo>
                  <a:pt x="27196" y="26441"/>
                  <a:pt x="27139" y="26722"/>
                  <a:pt x="27065" y="27003"/>
                </a:cubicBezTo>
                <a:cubicBezTo>
                  <a:pt x="26990" y="26759"/>
                  <a:pt x="26896" y="26535"/>
                  <a:pt x="26840" y="26291"/>
                </a:cubicBezTo>
                <a:cubicBezTo>
                  <a:pt x="26971" y="26254"/>
                  <a:pt x="27121" y="26198"/>
                  <a:pt x="27270" y="26160"/>
                </a:cubicBezTo>
                <a:close/>
                <a:moveTo>
                  <a:pt x="41327" y="25599"/>
                </a:moveTo>
                <a:lnTo>
                  <a:pt x="41327" y="25599"/>
                </a:lnTo>
                <a:cubicBezTo>
                  <a:pt x="42861" y="25842"/>
                  <a:pt x="44396" y="26198"/>
                  <a:pt x="45856" y="26722"/>
                </a:cubicBezTo>
                <a:cubicBezTo>
                  <a:pt x="45725" y="26946"/>
                  <a:pt x="45594" y="27152"/>
                  <a:pt x="45444" y="27358"/>
                </a:cubicBezTo>
                <a:cubicBezTo>
                  <a:pt x="44153" y="26610"/>
                  <a:pt x="42768" y="26011"/>
                  <a:pt x="41327" y="25599"/>
                </a:cubicBezTo>
                <a:close/>
                <a:moveTo>
                  <a:pt x="52488" y="3826"/>
                </a:moveTo>
                <a:cubicBezTo>
                  <a:pt x="54117" y="3826"/>
                  <a:pt x="55737" y="4233"/>
                  <a:pt x="57217" y="4955"/>
                </a:cubicBezTo>
                <a:cubicBezTo>
                  <a:pt x="59781" y="6227"/>
                  <a:pt x="61840" y="8099"/>
                  <a:pt x="63655" y="10326"/>
                </a:cubicBezTo>
                <a:cubicBezTo>
                  <a:pt x="66837" y="14219"/>
                  <a:pt x="68915" y="19254"/>
                  <a:pt x="70056" y="24270"/>
                </a:cubicBezTo>
                <a:cubicBezTo>
                  <a:pt x="70000" y="24569"/>
                  <a:pt x="69925" y="24850"/>
                  <a:pt x="69832" y="25150"/>
                </a:cubicBezTo>
                <a:cubicBezTo>
                  <a:pt x="69364" y="26722"/>
                  <a:pt x="68690" y="28219"/>
                  <a:pt x="67829" y="29604"/>
                </a:cubicBezTo>
                <a:cubicBezTo>
                  <a:pt x="67492" y="29211"/>
                  <a:pt x="67155" y="28837"/>
                  <a:pt x="66781" y="28481"/>
                </a:cubicBezTo>
                <a:cubicBezTo>
                  <a:pt x="66556" y="27733"/>
                  <a:pt x="66294" y="26984"/>
                  <a:pt x="65976" y="26273"/>
                </a:cubicBezTo>
                <a:cubicBezTo>
                  <a:pt x="64554" y="22941"/>
                  <a:pt x="62345" y="20059"/>
                  <a:pt x="59687" y="17607"/>
                </a:cubicBezTo>
                <a:cubicBezTo>
                  <a:pt x="58752" y="16278"/>
                  <a:pt x="57741" y="14987"/>
                  <a:pt x="56693" y="13751"/>
                </a:cubicBezTo>
                <a:cubicBezTo>
                  <a:pt x="54540" y="11225"/>
                  <a:pt x="52051" y="8922"/>
                  <a:pt x="49187" y="7219"/>
                </a:cubicBezTo>
                <a:cubicBezTo>
                  <a:pt x="48289" y="6676"/>
                  <a:pt x="47353" y="6227"/>
                  <a:pt x="46399" y="5816"/>
                </a:cubicBezTo>
                <a:cubicBezTo>
                  <a:pt x="47540" y="5104"/>
                  <a:pt x="48738" y="4505"/>
                  <a:pt x="50030" y="4150"/>
                </a:cubicBezTo>
                <a:cubicBezTo>
                  <a:pt x="50840" y="3930"/>
                  <a:pt x="51665" y="3826"/>
                  <a:pt x="52488" y="3826"/>
                </a:cubicBezTo>
                <a:close/>
                <a:moveTo>
                  <a:pt x="24594" y="27040"/>
                </a:moveTo>
                <a:cubicBezTo>
                  <a:pt x="24837" y="27864"/>
                  <a:pt x="25174" y="28650"/>
                  <a:pt x="25605" y="29398"/>
                </a:cubicBezTo>
                <a:cubicBezTo>
                  <a:pt x="25418" y="29567"/>
                  <a:pt x="25212" y="29735"/>
                  <a:pt x="25024" y="29904"/>
                </a:cubicBezTo>
                <a:cubicBezTo>
                  <a:pt x="24482" y="30428"/>
                  <a:pt x="23958" y="30970"/>
                  <a:pt x="23471" y="31551"/>
                </a:cubicBezTo>
                <a:cubicBezTo>
                  <a:pt x="23321" y="31532"/>
                  <a:pt x="23172" y="31495"/>
                  <a:pt x="23022" y="31476"/>
                </a:cubicBezTo>
                <a:cubicBezTo>
                  <a:pt x="22872" y="31457"/>
                  <a:pt x="22741" y="31438"/>
                  <a:pt x="22591" y="31420"/>
                </a:cubicBezTo>
                <a:cubicBezTo>
                  <a:pt x="23059" y="30016"/>
                  <a:pt x="23546" y="28631"/>
                  <a:pt x="24089" y="27265"/>
                </a:cubicBezTo>
                <a:lnTo>
                  <a:pt x="24089" y="27246"/>
                </a:lnTo>
                <a:cubicBezTo>
                  <a:pt x="24257" y="27190"/>
                  <a:pt x="24426" y="27115"/>
                  <a:pt x="24594" y="27040"/>
                </a:cubicBezTo>
                <a:close/>
                <a:moveTo>
                  <a:pt x="33222" y="28425"/>
                </a:moveTo>
                <a:lnTo>
                  <a:pt x="33222" y="28425"/>
                </a:lnTo>
                <a:cubicBezTo>
                  <a:pt x="32923" y="29361"/>
                  <a:pt x="32549" y="30297"/>
                  <a:pt x="32081" y="31158"/>
                </a:cubicBezTo>
                <a:cubicBezTo>
                  <a:pt x="31987" y="31326"/>
                  <a:pt x="31893" y="31476"/>
                  <a:pt x="31800" y="31644"/>
                </a:cubicBezTo>
                <a:cubicBezTo>
                  <a:pt x="31107" y="31364"/>
                  <a:pt x="30434" y="31008"/>
                  <a:pt x="29835" y="30559"/>
                </a:cubicBezTo>
                <a:cubicBezTo>
                  <a:pt x="29835" y="30372"/>
                  <a:pt x="29853" y="30184"/>
                  <a:pt x="29872" y="29979"/>
                </a:cubicBezTo>
                <a:cubicBezTo>
                  <a:pt x="29966" y="29904"/>
                  <a:pt x="30041" y="29829"/>
                  <a:pt x="30134" y="29754"/>
                </a:cubicBezTo>
                <a:cubicBezTo>
                  <a:pt x="31107" y="29192"/>
                  <a:pt x="32137" y="28743"/>
                  <a:pt x="33222" y="28425"/>
                </a:cubicBezTo>
                <a:close/>
                <a:moveTo>
                  <a:pt x="20270" y="29380"/>
                </a:moveTo>
                <a:lnTo>
                  <a:pt x="20270" y="29380"/>
                </a:lnTo>
                <a:cubicBezTo>
                  <a:pt x="20027" y="30091"/>
                  <a:pt x="19803" y="30802"/>
                  <a:pt x="19578" y="31495"/>
                </a:cubicBezTo>
                <a:cubicBezTo>
                  <a:pt x="18848" y="31607"/>
                  <a:pt x="18137" y="31794"/>
                  <a:pt x="17426" y="32037"/>
                </a:cubicBezTo>
                <a:cubicBezTo>
                  <a:pt x="17856" y="31513"/>
                  <a:pt x="18324" y="31027"/>
                  <a:pt x="18829" y="30559"/>
                </a:cubicBezTo>
                <a:cubicBezTo>
                  <a:pt x="19279" y="30147"/>
                  <a:pt x="19765" y="29754"/>
                  <a:pt x="20270" y="29380"/>
                </a:cubicBezTo>
                <a:close/>
                <a:moveTo>
                  <a:pt x="37097" y="27826"/>
                </a:moveTo>
                <a:cubicBezTo>
                  <a:pt x="39324" y="27826"/>
                  <a:pt x="41532" y="28425"/>
                  <a:pt x="43535" y="29473"/>
                </a:cubicBezTo>
                <a:cubicBezTo>
                  <a:pt x="43385" y="29604"/>
                  <a:pt x="43217" y="29735"/>
                  <a:pt x="43067" y="29866"/>
                </a:cubicBezTo>
                <a:cubicBezTo>
                  <a:pt x="41020" y="31460"/>
                  <a:pt x="38322" y="32349"/>
                  <a:pt x="35678" y="32349"/>
                </a:cubicBezTo>
                <a:cubicBezTo>
                  <a:pt x="35155" y="32349"/>
                  <a:pt x="34634" y="32314"/>
                  <a:pt x="34121" y="32243"/>
                </a:cubicBezTo>
                <a:cubicBezTo>
                  <a:pt x="34851" y="30877"/>
                  <a:pt x="35393" y="29417"/>
                  <a:pt x="35730" y="27901"/>
                </a:cubicBezTo>
                <a:cubicBezTo>
                  <a:pt x="36180" y="27845"/>
                  <a:pt x="36647" y="27826"/>
                  <a:pt x="37097" y="27826"/>
                </a:cubicBezTo>
                <a:close/>
                <a:moveTo>
                  <a:pt x="37114" y="7311"/>
                </a:moveTo>
                <a:cubicBezTo>
                  <a:pt x="37658" y="7311"/>
                  <a:pt x="38202" y="7330"/>
                  <a:pt x="38744" y="7369"/>
                </a:cubicBezTo>
                <a:cubicBezTo>
                  <a:pt x="38650" y="7556"/>
                  <a:pt x="38575" y="7762"/>
                  <a:pt x="38519" y="7949"/>
                </a:cubicBezTo>
                <a:cubicBezTo>
                  <a:pt x="38332" y="8136"/>
                  <a:pt x="38145" y="8305"/>
                  <a:pt x="37976" y="8473"/>
                </a:cubicBezTo>
                <a:cubicBezTo>
                  <a:pt x="37471" y="8492"/>
                  <a:pt x="36966" y="8511"/>
                  <a:pt x="36479" y="8586"/>
                </a:cubicBezTo>
                <a:cubicBezTo>
                  <a:pt x="33110" y="9016"/>
                  <a:pt x="30228" y="10701"/>
                  <a:pt x="28113" y="13340"/>
                </a:cubicBezTo>
                <a:cubicBezTo>
                  <a:pt x="26016" y="15960"/>
                  <a:pt x="24557" y="19029"/>
                  <a:pt x="23190" y="22080"/>
                </a:cubicBezTo>
                <a:cubicBezTo>
                  <a:pt x="22722" y="23091"/>
                  <a:pt x="22292" y="24120"/>
                  <a:pt x="21880" y="25150"/>
                </a:cubicBezTo>
                <a:cubicBezTo>
                  <a:pt x="20270" y="25917"/>
                  <a:pt x="18754" y="26853"/>
                  <a:pt x="17388" y="27995"/>
                </a:cubicBezTo>
                <a:cubicBezTo>
                  <a:pt x="15816" y="29286"/>
                  <a:pt x="14375" y="30989"/>
                  <a:pt x="13345" y="32898"/>
                </a:cubicBezTo>
                <a:cubicBezTo>
                  <a:pt x="12222" y="31195"/>
                  <a:pt x="11773" y="29192"/>
                  <a:pt x="11904" y="27096"/>
                </a:cubicBezTo>
                <a:cubicBezTo>
                  <a:pt x="12222" y="21706"/>
                  <a:pt x="15779" y="15604"/>
                  <a:pt x="21319" y="14275"/>
                </a:cubicBezTo>
                <a:cubicBezTo>
                  <a:pt x="22329" y="14032"/>
                  <a:pt x="22292" y="12853"/>
                  <a:pt x="21674" y="12329"/>
                </a:cubicBezTo>
                <a:cubicBezTo>
                  <a:pt x="23639" y="10981"/>
                  <a:pt x="25754" y="9840"/>
                  <a:pt x="28000" y="9016"/>
                </a:cubicBezTo>
                <a:lnTo>
                  <a:pt x="28000" y="8997"/>
                </a:lnTo>
                <a:cubicBezTo>
                  <a:pt x="30914" y="7931"/>
                  <a:pt x="34017" y="7311"/>
                  <a:pt x="37114" y="7311"/>
                </a:cubicBezTo>
                <a:close/>
                <a:moveTo>
                  <a:pt x="29760" y="33291"/>
                </a:moveTo>
                <a:lnTo>
                  <a:pt x="29760" y="33291"/>
                </a:lnTo>
                <a:cubicBezTo>
                  <a:pt x="29966" y="33404"/>
                  <a:pt x="30172" y="33516"/>
                  <a:pt x="30396" y="33610"/>
                </a:cubicBezTo>
                <a:cubicBezTo>
                  <a:pt x="30228" y="33797"/>
                  <a:pt x="30059" y="33984"/>
                  <a:pt x="29891" y="34152"/>
                </a:cubicBezTo>
                <a:cubicBezTo>
                  <a:pt x="29853" y="34134"/>
                  <a:pt x="29816" y="34115"/>
                  <a:pt x="29778" y="34096"/>
                </a:cubicBezTo>
                <a:cubicBezTo>
                  <a:pt x="29778" y="34059"/>
                  <a:pt x="29778" y="34040"/>
                  <a:pt x="29778" y="34021"/>
                </a:cubicBezTo>
                <a:cubicBezTo>
                  <a:pt x="29760" y="33778"/>
                  <a:pt x="29760" y="33535"/>
                  <a:pt x="29760" y="33291"/>
                </a:cubicBezTo>
                <a:close/>
                <a:moveTo>
                  <a:pt x="70917" y="29567"/>
                </a:moveTo>
                <a:cubicBezTo>
                  <a:pt x="71086" y="31345"/>
                  <a:pt x="71105" y="33123"/>
                  <a:pt x="71030" y="34882"/>
                </a:cubicBezTo>
                <a:lnTo>
                  <a:pt x="71030" y="34901"/>
                </a:lnTo>
                <a:cubicBezTo>
                  <a:pt x="70599" y="33872"/>
                  <a:pt x="70113" y="32880"/>
                  <a:pt x="69532" y="31944"/>
                </a:cubicBezTo>
                <a:cubicBezTo>
                  <a:pt x="70038" y="31176"/>
                  <a:pt x="70506" y="30390"/>
                  <a:pt x="70917" y="29567"/>
                </a:cubicBezTo>
                <a:close/>
                <a:moveTo>
                  <a:pt x="58246" y="27208"/>
                </a:moveTo>
                <a:cubicBezTo>
                  <a:pt x="59051" y="27339"/>
                  <a:pt x="59931" y="27545"/>
                  <a:pt x="60754" y="27826"/>
                </a:cubicBezTo>
                <a:cubicBezTo>
                  <a:pt x="61147" y="27976"/>
                  <a:pt x="61559" y="28163"/>
                  <a:pt x="61952" y="28350"/>
                </a:cubicBezTo>
                <a:cubicBezTo>
                  <a:pt x="62720" y="30353"/>
                  <a:pt x="63281" y="32412"/>
                  <a:pt x="63580" y="34508"/>
                </a:cubicBezTo>
                <a:cubicBezTo>
                  <a:pt x="63356" y="34695"/>
                  <a:pt x="63131" y="34882"/>
                  <a:pt x="62888" y="35051"/>
                </a:cubicBezTo>
                <a:cubicBezTo>
                  <a:pt x="62177" y="32580"/>
                  <a:pt x="60941" y="30259"/>
                  <a:pt x="59276" y="28313"/>
                </a:cubicBezTo>
                <a:cubicBezTo>
                  <a:pt x="58958" y="27920"/>
                  <a:pt x="58602" y="27564"/>
                  <a:pt x="58246" y="27208"/>
                </a:cubicBezTo>
                <a:close/>
                <a:moveTo>
                  <a:pt x="18754" y="34190"/>
                </a:moveTo>
                <a:cubicBezTo>
                  <a:pt x="18530" y="34995"/>
                  <a:pt x="18324" y="35781"/>
                  <a:pt x="18118" y="36567"/>
                </a:cubicBezTo>
                <a:cubicBezTo>
                  <a:pt x="17369" y="36286"/>
                  <a:pt x="16658" y="35930"/>
                  <a:pt x="16003" y="35481"/>
                </a:cubicBezTo>
                <a:cubicBezTo>
                  <a:pt x="16845" y="34920"/>
                  <a:pt x="17781" y="34489"/>
                  <a:pt x="18754" y="34190"/>
                </a:cubicBezTo>
                <a:close/>
                <a:moveTo>
                  <a:pt x="26222" y="34845"/>
                </a:moveTo>
                <a:cubicBezTo>
                  <a:pt x="26335" y="34882"/>
                  <a:pt x="26428" y="34938"/>
                  <a:pt x="26541" y="34995"/>
                </a:cubicBezTo>
                <a:cubicBezTo>
                  <a:pt x="26578" y="35481"/>
                  <a:pt x="26653" y="35968"/>
                  <a:pt x="26709" y="36454"/>
                </a:cubicBezTo>
                <a:cubicBezTo>
                  <a:pt x="26278" y="36679"/>
                  <a:pt x="25829" y="36847"/>
                  <a:pt x="25361" y="36978"/>
                </a:cubicBezTo>
                <a:cubicBezTo>
                  <a:pt x="25380" y="36941"/>
                  <a:pt x="25380" y="36885"/>
                  <a:pt x="25399" y="36847"/>
                </a:cubicBezTo>
                <a:cubicBezTo>
                  <a:pt x="25492" y="36529"/>
                  <a:pt x="25605" y="36230"/>
                  <a:pt x="25736" y="35912"/>
                </a:cubicBezTo>
                <a:cubicBezTo>
                  <a:pt x="25754" y="35837"/>
                  <a:pt x="25792" y="35743"/>
                  <a:pt x="25829" y="35668"/>
                </a:cubicBezTo>
                <a:lnTo>
                  <a:pt x="25829" y="35668"/>
                </a:lnTo>
                <a:cubicBezTo>
                  <a:pt x="25826" y="35674"/>
                  <a:pt x="25825" y="35677"/>
                  <a:pt x="25825" y="35677"/>
                </a:cubicBezTo>
                <a:cubicBezTo>
                  <a:pt x="25822" y="35677"/>
                  <a:pt x="25999" y="35290"/>
                  <a:pt x="26016" y="35238"/>
                </a:cubicBezTo>
                <a:cubicBezTo>
                  <a:pt x="26073" y="35107"/>
                  <a:pt x="26147" y="34976"/>
                  <a:pt x="26222" y="34845"/>
                </a:cubicBezTo>
                <a:close/>
                <a:moveTo>
                  <a:pt x="53174" y="27564"/>
                </a:moveTo>
                <a:cubicBezTo>
                  <a:pt x="56506" y="29604"/>
                  <a:pt x="59145" y="32692"/>
                  <a:pt x="60212" y="36623"/>
                </a:cubicBezTo>
                <a:cubicBezTo>
                  <a:pt x="60230" y="36660"/>
                  <a:pt x="60249" y="36716"/>
                  <a:pt x="60249" y="36773"/>
                </a:cubicBezTo>
                <a:cubicBezTo>
                  <a:pt x="60249" y="36791"/>
                  <a:pt x="60249" y="36791"/>
                  <a:pt x="60230" y="36791"/>
                </a:cubicBezTo>
                <a:cubicBezTo>
                  <a:pt x="59556" y="37166"/>
                  <a:pt x="58845" y="37503"/>
                  <a:pt x="58115" y="37783"/>
                </a:cubicBezTo>
                <a:cubicBezTo>
                  <a:pt x="58003" y="36043"/>
                  <a:pt x="57498" y="34302"/>
                  <a:pt x="56768" y="32767"/>
                </a:cubicBezTo>
                <a:cubicBezTo>
                  <a:pt x="55813" y="30783"/>
                  <a:pt x="54428" y="29099"/>
                  <a:pt x="52762" y="27695"/>
                </a:cubicBezTo>
                <a:cubicBezTo>
                  <a:pt x="52912" y="27658"/>
                  <a:pt x="53043" y="27602"/>
                  <a:pt x="53174" y="27564"/>
                </a:cubicBezTo>
                <a:close/>
                <a:moveTo>
                  <a:pt x="47615" y="32487"/>
                </a:moveTo>
                <a:cubicBezTo>
                  <a:pt x="48308" y="33198"/>
                  <a:pt x="48963" y="33984"/>
                  <a:pt x="49506" y="34807"/>
                </a:cubicBezTo>
                <a:cubicBezTo>
                  <a:pt x="50329" y="36024"/>
                  <a:pt x="50984" y="37372"/>
                  <a:pt x="51433" y="38775"/>
                </a:cubicBezTo>
                <a:cubicBezTo>
                  <a:pt x="50928" y="38700"/>
                  <a:pt x="50423" y="38569"/>
                  <a:pt x="49899" y="38364"/>
                </a:cubicBezTo>
                <a:cubicBezTo>
                  <a:pt x="49075" y="38045"/>
                  <a:pt x="48233" y="37409"/>
                  <a:pt x="47765" y="36604"/>
                </a:cubicBezTo>
                <a:cubicBezTo>
                  <a:pt x="47091" y="35425"/>
                  <a:pt x="47129" y="34021"/>
                  <a:pt x="47503" y="32767"/>
                </a:cubicBezTo>
                <a:cubicBezTo>
                  <a:pt x="47540" y="32674"/>
                  <a:pt x="47578" y="32580"/>
                  <a:pt x="47615" y="32487"/>
                </a:cubicBezTo>
                <a:close/>
                <a:moveTo>
                  <a:pt x="50292" y="28949"/>
                </a:moveTo>
                <a:cubicBezTo>
                  <a:pt x="51789" y="30016"/>
                  <a:pt x="53099" y="31307"/>
                  <a:pt x="54054" y="32917"/>
                </a:cubicBezTo>
                <a:cubicBezTo>
                  <a:pt x="55083" y="34583"/>
                  <a:pt x="55738" y="36567"/>
                  <a:pt x="55738" y="38551"/>
                </a:cubicBezTo>
                <a:cubicBezTo>
                  <a:pt x="55195" y="38663"/>
                  <a:pt x="54653" y="38775"/>
                  <a:pt x="54129" y="38831"/>
                </a:cubicBezTo>
                <a:cubicBezTo>
                  <a:pt x="53923" y="37970"/>
                  <a:pt x="53661" y="37166"/>
                  <a:pt x="53324" y="36398"/>
                </a:cubicBezTo>
                <a:cubicBezTo>
                  <a:pt x="52351" y="34040"/>
                  <a:pt x="50872" y="31888"/>
                  <a:pt x="49019" y="30091"/>
                </a:cubicBezTo>
                <a:cubicBezTo>
                  <a:pt x="49075" y="30035"/>
                  <a:pt x="49131" y="29979"/>
                  <a:pt x="49187" y="29922"/>
                </a:cubicBezTo>
                <a:cubicBezTo>
                  <a:pt x="49524" y="29567"/>
                  <a:pt x="49899" y="29249"/>
                  <a:pt x="50292" y="28968"/>
                </a:cubicBezTo>
                <a:lnTo>
                  <a:pt x="50292" y="28949"/>
                </a:lnTo>
                <a:close/>
                <a:moveTo>
                  <a:pt x="63786" y="37746"/>
                </a:moveTo>
                <a:cubicBezTo>
                  <a:pt x="63786" y="38700"/>
                  <a:pt x="63711" y="39636"/>
                  <a:pt x="63580" y="40572"/>
                </a:cubicBezTo>
                <a:cubicBezTo>
                  <a:pt x="63618" y="39711"/>
                  <a:pt x="63580" y="38831"/>
                  <a:pt x="63487" y="37952"/>
                </a:cubicBezTo>
                <a:cubicBezTo>
                  <a:pt x="63580" y="37896"/>
                  <a:pt x="63693" y="37821"/>
                  <a:pt x="63786" y="37746"/>
                </a:cubicBezTo>
                <a:close/>
                <a:moveTo>
                  <a:pt x="30228" y="37334"/>
                </a:moveTo>
                <a:cubicBezTo>
                  <a:pt x="31538" y="38420"/>
                  <a:pt x="32698" y="39674"/>
                  <a:pt x="33634" y="40965"/>
                </a:cubicBezTo>
                <a:cubicBezTo>
                  <a:pt x="32923" y="41077"/>
                  <a:pt x="32193" y="41208"/>
                  <a:pt x="31500" y="41377"/>
                </a:cubicBezTo>
                <a:cubicBezTo>
                  <a:pt x="31482" y="41377"/>
                  <a:pt x="31463" y="41396"/>
                  <a:pt x="31463" y="41396"/>
                </a:cubicBezTo>
                <a:cubicBezTo>
                  <a:pt x="30958" y="40198"/>
                  <a:pt x="30583" y="38962"/>
                  <a:pt x="30284" y="37577"/>
                </a:cubicBezTo>
                <a:lnTo>
                  <a:pt x="30228" y="37334"/>
                </a:lnTo>
                <a:close/>
                <a:moveTo>
                  <a:pt x="55233" y="41433"/>
                </a:moveTo>
                <a:cubicBezTo>
                  <a:pt x="55064" y="41920"/>
                  <a:pt x="54840" y="42388"/>
                  <a:pt x="54597" y="42818"/>
                </a:cubicBezTo>
                <a:cubicBezTo>
                  <a:pt x="54597" y="42388"/>
                  <a:pt x="54578" y="41957"/>
                  <a:pt x="54540" y="41527"/>
                </a:cubicBezTo>
                <a:cubicBezTo>
                  <a:pt x="54784" y="41508"/>
                  <a:pt x="55008" y="41470"/>
                  <a:pt x="55233" y="41433"/>
                </a:cubicBezTo>
                <a:close/>
                <a:moveTo>
                  <a:pt x="45014" y="31382"/>
                </a:moveTo>
                <a:cubicBezTo>
                  <a:pt x="44527" y="32749"/>
                  <a:pt x="44321" y="34208"/>
                  <a:pt x="44546" y="35650"/>
                </a:cubicBezTo>
                <a:cubicBezTo>
                  <a:pt x="44976" y="38644"/>
                  <a:pt x="47391" y="40722"/>
                  <a:pt x="50254" y="41358"/>
                </a:cubicBezTo>
                <a:cubicBezTo>
                  <a:pt x="50835" y="41489"/>
                  <a:pt x="51415" y="41564"/>
                  <a:pt x="51995" y="41601"/>
                </a:cubicBezTo>
                <a:cubicBezTo>
                  <a:pt x="51995" y="41601"/>
                  <a:pt x="51995" y="41620"/>
                  <a:pt x="51995" y="41620"/>
                </a:cubicBezTo>
                <a:cubicBezTo>
                  <a:pt x="52032" y="42163"/>
                  <a:pt x="52051" y="42706"/>
                  <a:pt x="52014" y="43267"/>
                </a:cubicBezTo>
                <a:cubicBezTo>
                  <a:pt x="50741" y="42462"/>
                  <a:pt x="49319" y="41864"/>
                  <a:pt x="47877" y="41452"/>
                </a:cubicBezTo>
                <a:cubicBezTo>
                  <a:pt x="45409" y="40734"/>
                  <a:pt x="42794" y="40475"/>
                  <a:pt x="40215" y="40475"/>
                </a:cubicBezTo>
                <a:cubicBezTo>
                  <a:pt x="40037" y="40475"/>
                  <a:pt x="39858" y="40476"/>
                  <a:pt x="39680" y="40478"/>
                </a:cubicBezTo>
                <a:cubicBezTo>
                  <a:pt x="38538" y="40478"/>
                  <a:pt x="37396" y="40535"/>
                  <a:pt x="36236" y="40647"/>
                </a:cubicBezTo>
                <a:cubicBezTo>
                  <a:pt x="35038" y="38719"/>
                  <a:pt x="33503" y="36997"/>
                  <a:pt x="31837" y="35612"/>
                </a:cubicBezTo>
                <a:cubicBezTo>
                  <a:pt x="31800" y="35593"/>
                  <a:pt x="31762" y="35556"/>
                  <a:pt x="31744" y="35537"/>
                </a:cubicBezTo>
                <a:cubicBezTo>
                  <a:pt x="32081" y="35163"/>
                  <a:pt x="32399" y="34789"/>
                  <a:pt x="32698" y="34396"/>
                </a:cubicBezTo>
                <a:cubicBezTo>
                  <a:pt x="33714" y="34633"/>
                  <a:pt x="34762" y="34749"/>
                  <a:pt x="35814" y="34749"/>
                </a:cubicBezTo>
                <a:cubicBezTo>
                  <a:pt x="38249" y="34749"/>
                  <a:pt x="40700" y="34125"/>
                  <a:pt x="42805" y="32936"/>
                </a:cubicBezTo>
                <a:cubicBezTo>
                  <a:pt x="43591" y="32487"/>
                  <a:pt x="44340" y="31962"/>
                  <a:pt x="45014" y="31382"/>
                </a:cubicBezTo>
                <a:close/>
                <a:moveTo>
                  <a:pt x="14805" y="37409"/>
                </a:moveTo>
                <a:cubicBezTo>
                  <a:pt x="15161" y="37652"/>
                  <a:pt x="15535" y="37877"/>
                  <a:pt x="15928" y="38083"/>
                </a:cubicBezTo>
                <a:cubicBezTo>
                  <a:pt x="16471" y="38364"/>
                  <a:pt x="17033" y="38607"/>
                  <a:pt x="17613" y="38813"/>
                </a:cubicBezTo>
                <a:cubicBezTo>
                  <a:pt x="17313" y="40198"/>
                  <a:pt x="17089" y="41601"/>
                  <a:pt x="16958" y="43005"/>
                </a:cubicBezTo>
                <a:cubicBezTo>
                  <a:pt x="16939" y="43230"/>
                  <a:pt x="16920" y="43473"/>
                  <a:pt x="16902" y="43716"/>
                </a:cubicBezTo>
                <a:cubicBezTo>
                  <a:pt x="16452" y="43436"/>
                  <a:pt x="16059" y="43118"/>
                  <a:pt x="15741" y="42706"/>
                </a:cubicBezTo>
                <a:cubicBezTo>
                  <a:pt x="15180" y="41995"/>
                  <a:pt x="14768" y="40778"/>
                  <a:pt x="14693" y="39861"/>
                </a:cubicBezTo>
                <a:cubicBezTo>
                  <a:pt x="14618" y="38981"/>
                  <a:pt x="14656" y="38214"/>
                  <a:pt x="14805" y="37409"/>
                </a:cubicBezTo>
                <a:close/>
                <a:moveTo>
                  <a:pt x="27139" y="38757"/>
                </a:moveTo>
                <a:cubicBezTo>
                  <a:pt x="27439" y="40011"/>
                  <a:pt x="27813" y="41246"/>
                  <a:pt x="28300" y="42425"/>
                </a:cubicBezTo>
                <a:cubicBezTo>
                  <a:pt x="27327" y="42855"/>
                  <a:pt x="26428" y="43380"/>
                  <a:pt x="25623" y="44016"/>
                </a:cubicBezTo>
                <a:cubicBezTo>
                  <a:pt x="25361" y="44166"/>
                  <a:pt x="25099" y="44315"/>
                  <a:pt x="24856" y="44484"/>
                </a:cubicBezTo>
                <a:cubicBezTo>
                  <a:pt x="24837" y="44446"/>
                  <a:pt x="24837" y="44409"/>
                  <a:pt x="24837" y="44372"/>
                </a:cubicBezTo>
                <a:cubicBezTo>
                  <a:pt x="24824" y="44290"/>
                  <a:pt x="24810" y="44208"/>
                  <a:pt x="24796" y="44133"/>
                </a:cubicBezTo>
                <a:lnTo>
                  <a:pt x="24796" y="44133"/>
                </a:lnTo>
                <a:cubicBezTo>
                  <a:pt x="24785" y="44044"/>
                  <a:pt x="24762" y="43868"/>
                  <a:pt x="24762" y="43847"/>
                </a:cubicBezTo>
                <a:cubicBezTo>
                  <a:pt x="24688" y="43230"/>
                  <a:pt x="24650" y="42612"/>
                  <a:pt x="24650" y="42013"/>
                </a:cubicBezTo>
                <a:cubicBezTo>
                  <a:pt x="24631" y="41396"/>
                  <a:pt x="24650" y="40778"/>
                  <a:pt x="24706" y="40160"/>
                </a:cubicBezTo>
                <a:cubicBezTo>
                  <a:pt x="24725" y="39992"/>
                  <a:pt x="24744" y="39823"/>
                  <a:pt x="24762" y="39655"/>
                </a:cubicBezTo>
                <a:cubicBezTo>
                  <a:pt x="24762" y="39636"/>
                  <a:pt x="24762" y="39636"/>
                  <a:pt x="24762" y="39618"/>
                </a:cubicBezTo>
                <a:cubicBezTo>
                  <a:pt x="24781" y="39561"/>
                  <a:pt x="24781" y="39505"/>
                  <a:pt x="24800" y="39430"/>
                </a:cubicBezTo>
                <a:lnTo>
                  <a:pt x="24800" y="39449"/>
                </a:lnTo>
                <a:cubicBezTo>
                  <a:pt x="25605" y="39299"/>
                  <a:pt x="26391" y="39056"/>
                  <a:pt x="27139" y="38757"/>
                </a:cubicBezTo>
                <a:close/>
                <a:moveTo>
                  <a:pt x="41420" y="43660"/>
                </a:moveTo>
                <a:cubicBezTo>
                  <a:pt x="44677" y="43679"/>
                  <a:pt x="48401" y="44222"/>
                  <a:pt x="51134" y="46093"/>
                </a:cubicBezTo>
                <a:cubicBezTo>
                  <a:pt x="50113" y="46593"/>
                  <a:pt x="48948" y="46914"/>
                  <a:pt x="47806" y="46914"/>
                </a:cubicBezTo>
                <a:cubicBezTo>
                  <a:pt x="47021" y="46914"/>
                  <a:pt x="46247" y="46762"/>
                  <a:pt x="45538" y="46412"/>
                </a:cubicBezTo>
                <a:cubicBezTo>
                  <a:pt x="45482" y="46393"/>
                  <a:pt x="45425" y="46393"/>
                  <a:pt x="45388" y="46393"/>
                </a:cubicBezTo>
                <a:cubicBezTo>
                  <a:pt x="44770" y="45888"/>
                  <a:pt x="44115" y="45420"/>
                  <a:pt x="43423" y="45027"/>
                </a:cubicBezTo>
                <a:cubicBezTo>
                  <a:pt x="42581" y="44503"/>
                  <a:pt x="41663" y="44053"/>
                  <a:pt x="40709" y="43660"/>
                </a:cubicBezTo>
                <a:close/>
                <a:moveTo>
                  <a:pt x="10051" y="24382"/>
                </a:moveTo>
                <a:lnTo>
                  <a:pt x="10051" y="24382"/>
                </a:lnTo>
                <a:cubicBezTo>
                  <a:pt x="9359" y="27358"/>
                  <a:pt x="9434" y="30540"/>
                  <a:pt x="10912" y="33273"/>
                </a:cubicBezTo>
                <a:cubicBezTo>
                  <a:pt x="11287" y="33984"/>
                  <a:pt x="11754" y="34639"/>
                  <a:pt x="12279" y="35238"/>
                </a:cubicBezTo>
                <a:cubicBezTo>
                  <a:pt x="8685" y="38569"/>
                  <a:pt x="6252" y="43286"/>
                  <a:pt x="5372" y="48115"/>
                </a:cubicBezTo>
                <a:cubicBezTo>
                  <a:pt x="4904" y="46767"/>
                  <a:pt x="4530" y="45345"/>
                  <a:pt x="4287" y="43829"/>
                </a:cubicBezTo>
                <a:cubicBezTo>
                  <a:pt x="4212" y="43380"/>
                  <a:pt x="4137" y="42781"/>
                  <a:pt x="4099" y="42069"/>
                </a:cubicBezTo>
                <a:cubicBezTo>
                  <a:pt x="4062" y="41321"/>
                  <a:pt x="4043" y="40553"/>
                  <a:pt x="4081" y="39805"/>
                </a:cubicBezTo>
                <a:cubicBezTo>
                  <a:pt x="4137" y="38251"/>
                  <a:pt x="4361" y="36960"/>
                  <a:pt x="4755" y="35425"/>
                </a:cubicBezTo>
                <a:cubicBezTo>
                  <a:pt x="5765" y="31532"/>
                  <a:pt x="7712" y="27789"/>
                  <a:pt x="10051" y="24382"/>
                </a:cubicBezTo>
                <a:close/>
                <a:moveTo>
                  <a:pt x="33488" y="44762"/>
                </a:moveTo>
                <a:cubicBezTo>
                  <a:pt x="34257" y="44762"/>
                  <a:pt x="35012" y="44832"/>
                  <a:pt x="35768" y="44933"/>
                </a:cubicBezTo>
                <a:cubicBezTo>
                  <a:pt x="36198" y="46112"/>
                  <a:pt x="36442" y="47310"/>
                  <a:pt x="36479" y="48564"/>
                </a:cubicBezTo>
                <a:cubicBezTo>
                  <a:pt x="35244" y="47478"/>
                  <a:pt x="34121" y="46131"/>
                  <a:pt x="33241" y="44765"/>
                </a:cubicBezTo>
                <a:lnTo>
                  <a:pt x="33222" y="44765"/>
                </a:lnTo>
                <a:cubicBezTo>
                  <a:pt x="33311" y="44763"/>
                  <a:pt x="33400" y="44762"/>
                  <a:pt x="33488" y="44762"/>
                </a:cubicBezTo>
                <a:close/>
                <a:moveTo>
                  <a:pt x="60661" y="39618"/>
                </a:moveTo>
                <a:lnTo>
                  <a:pt x="60661" y="39618"/>
                </a:lnTo>
                <a:cubicBezTo>
                  <a:pt x="60717" y="41227"/>
                  <a:pt x="60455" y="42837"/>
                  <a:pt x="59818" y="44390"/>
                </a:cubicBezTo>
                <a:cubicBezTo>
                  <a:pt x="59800" y="44428"/>
                  <a:pt x="59800" y="44465"/>
                  <a:pt x="59781" y="44484"/>
                </a:cubicBezTo>
                <a:cubicBezTo>
                  <a:pt x="59781" y="44503"/>
                  <a:pt x="59762" y="44540"/>
                  <a:pt x="59744" y="44596"/>
                </a:cubicBezTo>
                <a:cubicBezTo>
                  <a:pt x="59687" y="44690"/>
                  <a:pt x="59650" y="44783"/>
                  <a:pt x="59613" y="44877"/>
                </a:cubicBezTo>
                <a:cubicBezTo>
                  <a:pt x="59482" y="45139"/>
                  <a:pt x="59332" y="45420"/>
                  <a:pt x="59182" y="45663"/>
                </a:cubicBezTo>
                <a:cubicBezTo>
                  <a:pt x="59051" y="45888"/>
                  <a:pt x="58920" y="46093"/>
                  <a:pt x="58789" y="46299"/>
                </a:cubicBezTo>
                <a:cubicBezTo>
                  <a:pt x="58695" y="46430"/>
                  <a:pt x="58621" y="46561"/>
                  <a:pt x="58527" y="46674"/>
                </a:cubicBezTo>
                <a:cubicBezTo>
                  <a:pt x="58527" y="46674"/>
                  <a:pt x="58396" y="46861"/>
                  <a:pt x="58377" y="46898"/>
                </a:cubicBezTo>
                <a:cubicBezTo>
                  <a:pt x="57872" y="47516"/>
                  <a:pt x="57329" y="48115"/>
                  <a:pt x="56730" y="48639"/>
                </a:cubicBezTo>
                <a:cubicBezTo>
                  <a:pt x="56244" y="47535"/>
                  <a:pt x="55589" y="46505"/>
                  <a:pt x="54784" y="45588"/>
                </a:cubicBezTo>
                <a:cubicBezTo>
                  <a:pt x="56056" y="44521"/>
                  <a:pt x="57086" y="43155"/>
                  <a:pt x="57629" y="41601"/>
                </a:cubicBezTo>
                <a:cubicBezTo>
                  <a:pt x="57722" y="41339"/>
                  <a:pt x="57797" y="41059"/>
                  <a:pt x="57872" y="40778"/>
                </a:cubicBezTo>
                <a:cubicBezTo>
                  <a:pt x="58078" y="40703"/>
                  <a:pt x="58302" y="40628"/>
                  <a:pt x="58508" y="40553"/>
                </a:cubicBezTo>
                <a:cubicBezTo>
                  <a:pt x="59238" y="40273"/>
                  <a:pt x="59968" y="39954"/>
                  <a:pt x="60661" y="39618"/>
                </a:cubicBezTo>
                <a:close/>
                <a:moveTo>
                  <a:pt x="67792" y="34396"/>
                </a:moveTo>
                <a:lnTo>
                  <a:pt x="67792" y="34396"/>
                </a:lnTo>
                <a:cubicBezTo>
                  <a:pt x="68952" y="36567"/>
                  <a:pt x="69645" y="39000"/>
                  <a:pt x="70000" y="41470"/>
                </a:cubicBezTo>
                <a:cubicBezTo>
                  <a:pt x="69607" y="42724"/>
                  <a:pt x="69102" y="43960"/>
                  <a:pt x="68428" y="45101"/>
                </a:cubicBezTo>
                <a:cubicBezTo>
                  <a:pt x="67548" y="46524"/>
                  <a:pt x="66444" y="47722"/>
                  <a:pt x="65153" y="48714"/>
                </a:cubicBezTo>
                <a:cubicBezTo>
                  <a:pt x="65433" y="48003"/>
                  <a:pt x="65695" y="47310"/>
                  <a:pt x="65939" y="46599"/>
                </a:cubicBezTo>
                <a:cubicBezTo>
                  <a:pt x="67249" y="42706"/>
                  <a:pt x="67998" y="38513"/>
                  <a:pt x="67792" y="34396"/>
                </a:cubicBezTo>
                <a:close/>
                <a:moveTo>
                  <a:pt x="29816" y="45532"/>
                </a:moveTo>
                <a:cubicBezTo>
                  <a:pt x="30471" y="46674"/>
                  <a:pt x="31201" y="47759"/>
                  <a:pt x="32043" y="48751"/>
                </a:cubicBezTo>
                <a:cubicBezTo>
                  <a:pt x="30415" y="48283"/>
                  <a:pt x="28768" y="47797"/>
                  <a:pt x="27139" y="47291"/>
                </a:cubicBezTo>
                <a:cubicBezTo>
                  <a:pt x="27327" y="47104"/>
                  <a:pt x="27532" y="46917"/>
                  <a:pt x="27738" y="46749"/>
                </a:cubicBezTo>
                <a:cubicBezTo>
                  <a:pt x="27795" y="46692"/>
                  <a:pt x="27944" y="46599"/>
                  <a:pt x="27963" y="46580"/>
                </a:cubicBezTo>
                <a:cubicBezTo>
                  <a:pt x="28094" y="46486"/>
                  <a:pt x="28225" y="46393"/>
                  <a:pt x="28356" y="46318"/>
                </a:cubicBezTo>
                <a:cubicBezTo>
                  <a:pt x="28581" y="46168"/>
                  <a:pt x="28805" y="46037"/>
                  <a:pt x="29049" y="45906"/>
                </a:cubicBezTo>
                <a:cubicBezTo>
                  <a:pt x="29292" y="45775"/>
                  <a:pt x="29535" y="45663"/>
                  <a:pt x="29778" y="45551"/>
                </a:cubicBezTo>
                <a:cubicBezTo>
                  <a:pt x="29797" y="45551"/>
                  <a:pt x="29797" y="45551"/>
                  <a:pt x="29816" y="45532"/>
                </a:cubicBezTo>
                <a:close/>
                <a:moveTo>
                  <a:pt x="46586" y="47478"/>
                </a:moveTo>
                <a:lnTo>
                  <a:pt x="46586" y="47478"/>
                </a:lnTo>
                <a:cubicBezTo>
                  <a:pt x="47222" y="47703"/>
                  <a:pt x="47877" y="47834"/>
                  <a:pt x="48589" y="47871"/>
                </a:cubicBezTo>
                <a:cubicBezTo>
                  <a:pt x="48644" y="47873"/>
                  <a:pt x="48700" y="47874"/>
                  <a:pt x="48755" y="47874"/>
                </a:cubicBezTo>
                <a:cubicBezTo>
                  <a:pt x="49462" y="47874"/>
                  <a:pt x="50139" y="47764"/>
                  <a:pt x="50816" y="47591"/>
                </a:cubicBezTo>
                <a:lnTo>
                  <a:pt x="50816" y="47591"/>
                </a:lnTo>
                <a:cubicBezTo>
                  <a:pt x="50516" y="48115"/>
                  <a:pt x="50161" y="48620"/>
                  <a:pt x="49730" y="49051"/>
                </a:cubicBezTo>
                <a:cubicBezTo>
                  <a:pt x="49337" y="49444"/>
                  <a:pt x="48925" y="49762"/>
                  <a:pt x="48495" y="50024"/>
                </a:cubicBezTo>
                <a:cubicBezTo>
                  <a:pt x="47971" y="49088"/>
                  <a:pt x="47335" y="48246"/>
                  <a:pt x="46586" y="47478"/>
                </a:cubicBezTo>
                <a:close/>
                <a:moveTo>
                  <a:pt x="19859" y="48134"/>
                </a:moveTo>
                <a:cubicBezTo>
                  <a:pt x="19896" y="48134"/>
                  <a:pt x="19934" y="48152"/>
                  <a:pt x="19990" y="48171"/>
                </a:cubicBezTo>
                <a:cubicBezTo>
                  <a:pt x="20139" y="48732"/>
                  <a:pt x="20327" y="49294"/>
                  <a:pt x="20533" y="49855"/>
                </a:cubicBezTo>
                <a:cubicBezTo>
                  <a:pt x="20458" y="50024"/>
                  <a:pt x="20402" y="50174"/>
                  <a:pt x="20345" y="50342"/>
                </a:cubicBezTo>
                <a:cubicBezTo>
                  <a:pt x="20121" y="49631"/>
                  <a:pt x="19952" y="48882"/>
                  <a:pt x="19859" y="48134"/>
                </a:cubicBezTo>
                <a:close/>
                <a:moveTo>
                  <a:pt x="38444" y="45569"/>
                </a:moveTo>
                <a:lnTo>
                  <a:pt x="38444" y="45569"/>
                </a:lnTo>
                <a:cubicBezTo>
                  <a:pt x="40297" y="46168"/>
                  <a:pt x="42038" y="47067"/>
                  <a:pt x="43516" y="48227"/>
                </a:cubicBezTo>
                <a:cubicBezTo>
                  <a:pt x="44490" y="48994"/>
                  <a:pt x="45351" y="49912"/>
                  <a:pt x="45987" y="50941"/>
                </a:cubicBezTo>
                <a:lnTo>
                  <a:pt x="45987" y="50960"/>
                </a:lnTo>
                <a:cubicBezTo>
                  <a:pt x="45650" y="51016"/>
                  <a:pt x="45369" y="51053"/>
                  <a:pt x="45070" y="51072"/>
                </a:cubicBezTo>
                <a:cubicBezTo>
                  <a:pt x="44527" y="51129"/>
                  <a:pt x="43983" y="51154"/>
                  <a:pt x="43440" y="51154"/>
                </a:cubicBezTo>
                <a:cubicBezTo>
                  <a:pt x="43272" y="51154"/>
                  <a:pt x="43104" y="51151"/>
                  <a:pt x="42936" y="51147"/>
                </a:cubicBezTo>
                <a:cubicBezTo>
                  <a:pt x="41832" y="51109"/>
                  <a:pt x="40728" y="50960"/>
                  <a:pt x="39623" y="50735"/>
                </a:cubicBezTo>
                <a:cubicBezTo>
                  <a:pt x="39605" y="50716"/>
                  <a:pt x="39567" y="50716"/>
                  <a:pt x="39530" y="50698"/>
                </a:cubicBezTo>
                <a:cubicBezTo>
                  <a:pt x="39305" y="50567"/>
                  <a:pt x="39081" y="50436"/>
                  <a:pt x="38856" y="50305"/>
                </a:cubicBezTo>
                <a:cubicBezTo>
                  <a:pt x="39024" y="48714"/>
                  <a:pt x="38856" y="47123"/>
                  <a:pt x="38444" y="45569"/>
                </a:cubicBezTo>
                <a:close/>
                <a:moveTo>
                  <a:pt x="53474" y="48396"/>
                </a:moveTo>
                <a:cubicBezTo>
                  <a:pt x="53511" y="48470"/>
                  <a:pt x="53567" y="48527"/>
                  <a:pt x="53605" y="48601"/>
                </a:cubicBezTo>
                <a:cubicBezTo>
                  <a:pt x="53941" y="49126"/>
                  <a:pt x="54222" y="49687"/>
                  <a:pt x="54409" y="50267"/>
                </a:cubicBezTo>
                <a:cubicBezTo>
                  <a:pt x="54054" y="50473"/>
                  <a:pt x="53679" y="50679"/>
                  <a:pt x="53305" y="50847"/>
                </a:cubicBezTo>
                <a:cubicBezTo>
                  <a:pt x="53212" y="50885"/>
                  <a:pt x="53118" y="50941"/>
                  <a:pt x="53024" y="50978"/>
                </a:cubicBezTo>
                <a:cubicBezTo>
                  <a:pt x="53024" y="50978"/>
                  <a:pt x="52837" y="51072"/>
                  <a:pt x="52762" y="51091"/>
                </a:cubicBezTo>
                <a:cubicBezTo>
                  <a:pt x="52556" y="51184"/>
                  <a:pt x="52351" y="51259"/>
                  <a:pt x="52126" y="51353"/>
                </a:cubicBezTo>
                <a:cubicBezTo>
                  <a:pt x="51789" y="51465"/>
                  <a:pt x="51452" y="51577"/>
                  <a:pt x="51097" y="51671"/>
                </a:cubicBezTo>
                <a:cubicBezTo>
                  <a:pt x="52126" y="50754"/>
                  <a:pt x="52912" y="49631"/>
                  <a:pt x="53474" y="48396"/>
                </a:cubicBezTo>
                <a:close/>
                <a:moveTo>
                  <a:pt x="27065" y="50473"/>
                </a:moveTo>
                <a:lnTo>
                  <a:pt x="27065" y="50473"/>
                </a:lnTo>
                <a:cubicBezTo>
                  <a:pt x="28412" y="50904"/>
                  <a:pt x="29778" y="51315"/>
                  <a:pt x="31145" y="51708"/>
                </a:cubicBezTo>
                <a:cubicBezTo>
                  <a:pt x="32623" y="52139"/>
                  <a:pt x="34102" y="52588"/>
                  <a:pt x="35581" y="52981"/>
                </a:cubicBezTo>
                <a:cubicBezTo>
                  <a:pt x="35543" y="53075"/>
                  <a:pt x="35506" y="53168"/>
                  <a:pt x="35450" y="53262"/>
                </a:cubicBezTo>
                <a:cubicBezTo>
                  <a:pt x="35262" y="53243"/>
                  <a:pt x="35075" y="53243"/>
                  <a:pt x="34888" y="53224"/>
                </a:cubicBezTo>
                <a:cubicBezTo>
                  <a:pt x="33147" y="53075"/>
                  <a:pt x="31407" y="52906"/>
                  <a:pt x="29685" y="52644"/>
                </a:cubicBezTo>
                <a:cubicBezTo>
                  <a:pt x="29273" y="52588"/>
                  <a:pt x="28880" y="52494"/>
                  <a:pt x="28487" y="52420"/>
                </a:cubicBezTo>
                <a:cubicBezTo>
                  <a:pt x="28431" y="52363"/>
                  <a:pt x="28393" y="52307"/>
                  <a:pt x="28337" y="52270"/>
                </a:cubicBezTo>
                <a:cubicBezTo>
                  <a:pt x="28281" y="52176"/>
                  <a:pt x="28206" y="52101"/>
                  <a:pt x="28131" y="52008"/>
                </a:cubicBezTo>
                <a:cubicBezTo>
                  <a:pt x="28057" y="51933"/>
                  <a:pt x="28000" y="51839"/>
                  <a:pt x="27926" y="51765"/>
                </a:cubicBezTo>
                <a:cubicBezTo>
                  <a:pt x="27926" y="51746"/>
                  <a:pt x="27907" y="51746"/>
                  <a:pt x="27907" y="51727"/>
                </a:cubicBezTo>
                <a:cubicBezTo>
                  <a:pt x="27607" y="51315"/>
                  <a:pt x="27327" y="50904"/>
                  <a:pt x="27065" y="50473"/>
                </a:cubicBezTo>
                <a:close/>
                <a:moveTo>
                  <a:pt x="22535" y="54048"/>
                </a:moveTo>
                <a:cubicBezTo>
                  <a:pt x="22685" y="54329"/>
                  <a:pt x="22853" y="54591"/>
                  <a:pt x="23022" y="54871"/>
                </a:cubicBezTo>
                <a:cubicBezTo>
                  <a:pt x="22853" y="54703"/>
                  <a:pt x="22685" y="54516"/>
                  <a:pt x="22535" y="54347"/>
                </a:cubicBezTo>
                <a:cubicBezTo>
                  <a:pt x="22535" y="54235"/>
                  <a:pt x="22535" y="54142"/>
                  <a:pt x="22535" y="54048"/>
                </a:cubicBezTo>
                <a:close/>
                <a:moveTo>
                  <a:pt x="36217" y="56687"/>
                </a:moveTo>
                <a:cubicBezTo>
                  <a:pt x="38314" y="56829"/>
                  <a:pt x="40403" y="56899"/>
                  <a:pt x="42495" y="56899"/>
                </a:cubicBezTo>
                <a:cubicBezTo>
                  <a:pt x="43446" y="56899"/>
                  <a:pt x="44397" y="56885"/>
                  <a:pt x="45351" y="56855"/>
                </a:cubicBezTo>
                <a:lnTo>
                  <a:pt x="45351" y="56855"/>
                </a:lnTo>
                <a:cubicBezTo>
                  <a:pt x="44171" y="57061"/>
                  <a:pt x="43011" y="57211"/>
                  <a:pt x="41851" y="57267"/>
                </a:cubicBezTo>
                <a:cubicBezTo>
                  <a:pt x="41486" y="57286"/>
                  <a:pt x="41116" y="57295"/>
                  <a:pt x="40744" y="57295"/>
                </a:cubicBezTo>
                <a:cubicBezTo>
                  <a:pt x="40372" y="57295"/>
                  <a:pt x="39998" y="57286"/>
                  <a:pt x="39623" y="57267"/>
                </a:cubicBezTo>
                <a:cubicBezTo>
                  <a:pt x="39286" y="57248"/>
                  <a:pt x="38950" y="57230"/>
                  <a:pt x="38613" y="57211"/>
                </a:cubicBezTo>
                <a:cubicBezTo>
                  <a:pt x="38407" y="57192"/>
                  <a:pt x="38220" y="57174"/>
                  <a:pt x="38014" y="57155"/>
                </a:cubicBezTo>
                <a:cubicBezTo>
                  <a:pt x="38014" y="57155"/>
                  <a:pt x="37658" y="57099"/>
                  <a:pt x="37639" y="57099"/>
                </a:cubicBezTo>
                <a:cubicBezTo>
                  <a:pt x="37134" y="57024"/>
                  <a:pt x="36629" y="56930"/>
                  <a:pt x="36123" y="56818"/>
                </a:cubicBezTo>
                <a:cubicBezTo>
                  <a:pt x="36161" y="56781"/>
                  <a:pt x="36198" y="56743"/>
                  <a:pt x="36217" y="56687"/>
                </a:cubicBezTo>
                <a:close/>
                <a:moveTo>
                  <a:pt x="53923" y="57529"/>
                </a:moveTo>
                <a:cubicBezTo>
                  <a:pt x="53230" y="59045"/>
                  <a:pt x="52201" y="60393"/>
                  <a:pt x="50928" y="61422"/>
                </a:cubicBezTo>
                <a:cubicBezTo>
                  <a:pt x="49955" y="62208"/>
                  <a:pt x="48701" y="62882"/>
                  <a:pt x="47559" y="63256"/>
                </a:cubicBezTo>
                <a:cubicBezTo>
                  <a:pt x="46998" y="63462"/>
                  <a:pt x="46455" y="63612"/>
                  <a:pt x="45912" y="63724"/>
                </a:cubicBezTo>
                <a:cubicBezTo>
                  <a:pt x="46754" y="62845"/>
                  <a:pt x="47503" y="61871"/>
                  <a:pt x="48121" y="60748"/>
                </a:cubicBezTo>
                <a:cubicBezTo>
                  <a:pt x="48308" y="60374"/>
                  <a:pt x="48495" y="60000"/>
                  <a:pt x="48663" y="59607"/>
                </a:cubicBezTo>
                <a:cubicBezTo>
                  <a:pt x="48701" y="59607"/>
                  <a:pt x="48720" y="59607"/>
                  <a:pt x="48738" y="59588"/>
                </a:cubicBezTo>
                <a:cubicBezTo>
                  <a:pt x="50498" y="59064"/>
                  <a:pt x="52238" y="58371"/>
                  <a:pt x="53923" y="57529"/>
                </a:cubicBezTo>
                <a:close/>
                <a:moveTo>
                  <a:pt x="32680" y="59532"/>
                </a:moveTo>
                <a:cubicBezTo>
                  <a:pt x="35128" y="60465"/>
                  <a:pt x="37751" y="60874"/>
                  <a:pt x="40389" y="60874"/>
                </a:cubicBezTo>
                <a:cubicBezTo>
                  <a:pt x="41986" y="60874"/>
                  <a:pt x="43590" y="60724"/>
                  <a:pt x="45163" y="60449"/>
                </a:cubicBezTo>
                <a:lnTo>
                  <a:pt x="45163" y="60449"/>
                </a:lnTo>
                <a:cubicBezTo>
                  <a:pt x="44883" y="60842"/>
                  <a:pt x="44583" y="61235"/>
                  <a:pt x="44265" y="61591"/>
                </a:cubicBezTo>
                <a:cubicBezTo>
                  <a:pt x="43385" y="62545"/>
                  <a:pt x="42393" y="63331"/>
                  <a:pt x="41308" y="64005"/>
                </a:cubicBezTo>
                <a:cubicBezTo>
                  <a:pt x="40728" y="63949"/>
                  <a:pt x="40260" y="63874"/>
                  <a:pt x="39623" y="63743"/>
                </a:cubicBezTo>
                <a:cubicBezTo>
                  <a:pt x="38276" y="63481"/>
                  <a:pt x="36909" y="63032"/>
                  <a:pt x="35786" y="62489"/>
                </a:cubicBezTo>
                <a:cubicBezTo>
                  <a:pt x="34308" y="61797"/>
                  <a:pt x="32942" y="60917"/>
                  <a:pt x="31669" y="59925"/>
                </a:cubicBezTo>
                <a:cubicBezTo>
                  <a:pt x="32006" y="59813"/>
                  <a:pt x="32343" y="59682"/>
                  <a:pt x="32680" y="59532"/>
                </a:cubicBezTo>
                <a:close/>
                <a:moveTo>
                  <a:pt x="23658" y="58914"/>
                </a:moveTo>
                <a:cubicBezTo>
                  <a:pt x="24033" y="59139"/>
                  <a:pt x="24426" y="59326"/>
                  <a:pt x="24819" y="59513"/>
                </a:cubicBezTo>
                <a:cubicBezTo>
                  <a:pt x="25567" y="59831"/>
                  <a:pt x="26353" y="60075"/>
                  <a:pt x="27139" y="60206"/>
                </a:cubicBezTo>
                <a:cubicBezTo>
                  <a:pt x="27963" y="61067"/>
                  <a:pt x="28843" y="61871"/>
                  <a:pt x="29778" y="62620"/>
                </a:cubicBezTo>
                <a:cubicBezTo>
                  <a:pt x="31744" y="64174"/>
                  <a:pt x="33952" y="65428"/>
                  <a:pt x="36273" y="66251"/>
                </a:cubicBezTo>
                <a:cubicBezTo>
                  <a:pt x="35431" y="66513"/>
                  <a:pt x="34570" y="66775"/>
                  <a:pt x="33709" y="66981"/>
                </a:cubicBezTo>
                <a:cubicBezTo>
                  <a:pt x="33166" y="66831"/>
                  <a:pt x="32623" y="66663"/>
                  <a:pt x="32081" y="66457"/>
                </a:cubicBezTo>
                <a:cubicBezTo>
                  <a:pt x="28300" y="65072"/>
                  <a:pt x="25230" y="62433"/>
                  <a:pt x="23658" y="58914"/>
                </a:cubicBezTo>
                <a:close/>
                <a:moveTo>
                  <a:pt x="70150" y="48302"/>
                </a:moveTo>
                <a:lnTo>
                  <a:pt x="70150" y="48302"/>
                </a:lnTo>
                <a:cubicBezTo>
                  <a:pt x="69888" y="51091"/>
                  <a:pt x="69233" y="53842"/>
                  <a:pt x="67848" y="56294"/>
                </a:cubicBezTo>
                <a:cubicBezTo>
                  <a:pt x="66650" y="58446"/>
                  <a:pt x="65040" y="60262"/>
                  <a:pt x="63075" y="61778"/>
                </a:cubicBezTo>
                <a:cubicBezTo>
                  <a:pt x="59332" y="64716"/>
                  <a:pt x="54709" y="66289"/>
                  <a:pt x="49992" y="67206"/>
                </a:cubicBezTo>
                <a:cubicBezTo>
                  <a:pt x="55177" y="63912"/>
                  <a:pt x="59519" y="59251"/>
                  <a:pt x="62607" y="53898"/>
                </a:cubicBezTo>
                <a:cubicBezTo>
                  <a:pt x="63262" y="53617"/>
                  <a:pt x="63899" y="53337"/>
                  <a:pt x="64516" y="53000"/>
                </a:cubicBezTo>
                <a:cubicBezTo>
                  <a:pt x="66687" y="51839"/>
                  <a:pt x="68634" y="50248"/>
                  <a:pt x="70150" y="48302"/>
                </a:cubicBezTo>
                <a:close/>
                <a:moveTo>
                  <a:pt x="40859" y="67299"/>
                </a:moveTo>
                <a:cubicBezTo>
                  <a:pt x="41008" y="67318"/>
                  <a:pt x="41158" y="67318"/>
                  <a:pt x="41308" y="67337"/>
                </a:cubicBezTo>
                <a:cubicBezTo>
                  <a:pt x="40877" y="67468"/>
                  <a:pt x="40447" y="67599"/>
                  <a:pt x="40016" y="67711"/>
                </a:cubicBezTo>
                <a:cubicBezTo>
                  <a:pt x="40297" y="67580"/>
                  <a:pt x="40578" y="67449"/>
                  <a:pt x="40859" y="67299"/>
                </a:cubicBezTo>
                <a:close/>
                <a:moveTo>
                  <a:pt x="11698" y="39767"/>
                </a:moveTo>
                <a:cubicBezTo>
                  <a:pt x="11754" y="40778"/>
                  <a:pt x="11979" y="41770"/>
                  <a:pt x="12391" y="42724"/>
                </a:cubicBezTo>
                <a:cubicBezTo>
                  <a:pt x="12990" y="44184"/>
                  <a:pt x="13944" y="45382"/>
                  <a:pt x="15273" y="46243"/>
                </a:cubicBezTo>
                <a:cubicBezTo>
                  <a:pt x="15779" y="46561"/>
                  <a:pt x="16321" y="46823"/>
                  <a:pt x="16883" y="47067"/>
                </a:cubicBezTo>
                <a:cubicBezTo>
                  <a:pt x="17033" y="49238"/>
                  <a:pt x="17519" y="51371"/>
                  <a:pt x="18474" y="53337"/>
                </a:cubicBezTo>
                <a:cubicBezTo>
                  <a:pt x="18848" y="54104"/>
                  <a:pt x="19335" y="54853"/>
                  <a:pt x="19859" y="55545"/>
                </a:cubicBezTo>
                <a:cubicBezTo>
                  <a:pt x="19896" y="55863"/>
                  <a:pt x="19934" y="56182"/>
                  <a:pt x="19990" y="56481"/>
                </a:cubicBezTo>
                <a:cubicBezTo>
                  <a:pt x="20439" y="59270"/>
                  <a:pt x="21749" y="61890"/>
                  <a:pt x="23546" y="64080"/>
                </a:cubicBezTo>
                <a:cubicBezTo>
                  <a:pt x="24800" y="65615"/>
                  <a:pt x="26391" y="66850"/>
                  <a:pt x="28113" y="67823"/>
                </a:cubicBezTo>
                <a:cubicBezTo>
                  <a:pt x="27888" y="67786"/>
                  <a:pt x="27645" y="67730"/>
                  <a:pt x="27420" y="67674"/>
                </a:cubicBezTo>
                <a:cubicBezTo>
                  <a:pt x="24351" y="66906"/>
                  <a:pt x="21805" y="65821"/>
                  <a:pt x="19091" y="64192"/>
                </a:cubicBezTo>
                <a:cubicBezTo>
                  <a:pt x="14468" y="61441"/>
                  <a:pt x="10519" y="57642"/>
                  <a:pt x="7749" y="53037"/>
                </a:cubicBezTo>
                <a:cubicBezTo>
                  <a:pt x="7599" y="51072"/>
                  <a:pt x="7787" y="49069"/>
                  <a:pt x="8273" y="47142"/>
                </a:cubicBezTo>
                <a:cubicBezTo>
                  <a:pt x="8947" y="44503"/>
                  <a:pt x="10107" y="41995"/>
                  <a:pt x="11698" y="39767"/>
                </a:cubicBezTo>
                <a:close/>
                <a:moveTo>
                  <a:pt x="53723" y="0"/>
                </a:moveTo>
                <a:cubicBezTo>
                  <a:pt x="49841" y="0"/>
                  <a:pt x="45941" y="1120"/>
                  <a:pt x="42768" y="3307"/>
                </a:cubicBezTo>
                <a:cubicBezTo>
                  <a:pt x="42319" y="3607"/>
                  <a:pt x="41851" y="3963"/>
                  <a:pt x="41364" y="4337"/>
                </a:cubicBezTo>
                <a:cubicBezTo>
                  <a:pt x="40765" y="4243"/>
                  <a:pt x="40147" y="4150"/>
                  <a:pt x="39548" y="4075"/>
                </a:cubicBezTo>
                <a:cubicBezTo>
                  <a:pt x="38657" y="3980"/>
                  <a:pt x="37764" y="3934"/>
                  <a:pt x="36872" y="3934"/>
                </a:cubicBezTo>
                <a:cubicBezTo>
                  <a:pt x="31053" y="3934"/>
                  <a:pt x="25272" y="5887"/>
                  <a:pt x="20420" y="9035"/>
                </a:cubicBezTo>
                <a:cubicBezTo>
                  <a:pt x="14880" y="12610"/>
                  <a:pt x="10388" y="17607"/>
                  <a:pt x="6720" y="23053"/>
                </a:cubicBezTo>
                <a:cubicBezTo>
                  <a:pt x="2920" y="28743"/>
                  <a:pt x="1" y="35388"/>
                  <a:pt x="487" y="42369"/>
                </a:cubicBezTo>
                <a:cubicBezTo>
                  <a:pt x="843" y="47441"/>
                  <a:pt x="2714" y="52214"/>
                  <a:pt x="5503" y="56406"/>
                </a:cubicBezTo>
                <a:cubicBezTo>
                  <a:pt x="6476" y="60655"/>
                  <a:pt x="8835" y="64567"/>
                  <a:pt x="12353" y="67262"/>
                </a:cubicBezTo>
                <a:cubicBezTo>
                  <a:pt x="15879" y="69970"/>
                  <a:pt x="20111" y="70895"/>
                  <a:pt x="24414" y="70895"/>
                </a:cubicBezTo>
                <a:cubicBezTo>
                  <a:pt x="24543" y="70895"/>
                  <a:pt x="24671" y="70894"/>
                  <a:pt x="24800" y="70893"/>
                </a:cubicBezTo>
                <a:cubicBezTo>
                  <a:pt x="27636" y="71786"/>
                  <a:pt x="30590" y="72236"/>
                  <a:pt x="33544" y="72236"/>
                </a:cubicBezTo>
                <a:cubicBezTo>
                  <a:pt x="36224" y="72236"/>
                  <a:pt x="38904" y="71865"/>
                  <a:pt x="41495" y="71117"/>
                </a:cubicBezTo>
                <a:cubicBezTo>
                  <a:pt x="41673" y="71120"/>
                  <a:pt x="41850" y="71121"/>
                  <a:pt x="42028" y="71121"/>
                </a:cubicBezTo>
                <a:cubicBezTo>
                  <a:pt x="44657" y="71121"/>
                  <a:pt x="47280" y="70864"/>
                  <a:pt x="49805" y="70444"/>
                </a:cubicBezTo>
                <a:cubicBezTo>
                  <a:pt x="55364" y="69545"/>
                  <a:pt x="60904" y="67355"/>
                  <a:pt x="65265" y="63724"/>
                </a:cubicBezTo>
                <a:cubicBezTo>
                  <a:pt x="67361" y="61984"/>
                  <a:pt x="69158" y="59813"/>
                  <a:pt x="70412" y="57379"/>
                </a:cubicBezTo>
                <a:cubicBezTo>
                  <a:pt x="72022" y="54254"/>
                  <a:pt x="72714" y="50735"/>
                  <a:pt x="72920" y="47235"/>
                </a:cubicBezTo>
                <a:cubicBezTo>
                  <a:pt x="72995" y="45831"/>
                  <a:pt x="72995" y="44428"/>
                  <a:pt x="72883" y="43005"/>
                </a:cubicBezTo>
                <a:cubicBezTo>
                  <a:pt x="73538" y="41040"/>
                  <a:pt x="73893" y="38962"/>
                  <a:pt x="74080" y="36904"/>
                </a:cubicBezTo>
                <a:lnTo>
                  <a:pt x="74099" y="36904"/>
                </a:lnTo>
                <a:cubicBezTo>
                  <a:pt x="74548" y="32168"/>
                  <a:pt x="74155" y="27396"/>
                  <a:pt x="72995" y="22791"/>
                </a:cubicBezTo>
                <a:cubicBezTo>
                  <a:pt x="73444" y="19273"/>
                  <a:pt x="72976" y="15660"/>
                  <a:pt x="71591" y="12310"/>
                </a:cubicBezTo>
                <a:cubicBezTo>
                  <a:pt x="69326" y="6882"/>
                  <a:pt x="64928" y="2447"/>
                  <a:pt x="59220" y="781"/>
                </a:cubicBezTo>
                <a:cubicBezTo>
                  <a:pt x="57446" y="259"/>
                  <a:pt x="55587" y="0"/>
                  <a:pt x="537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N">
              <a:latin typeface="Questrial" pitchFamily="2" charset="0"/>
              <a:ea typeface="Questrial" pitchFamily="2" charset="0"/>
              <a:cs typeface="Questrial" pitchFamily="2" charset="0"/>
            </a:endParaRPr>
          </a:p>
        </p:txBody>
      </p:sp>
      <p:sp>
        <p:nvSpPr>
          <p:cNvPr id="3" name="Snip Diagonal Corner of Rectangle 2">
            <a:extLst>
              <a:ext uri="{FF2B5EF4-FFF2-40B4-BE49-F238E27FC236}">
                <a16:creationId xmlns:a16="http://schemas.microsoft.com/office/drawing/2014/main" id="{EF750805-B10F-0CD7-B3F6-6597C06C6043}"/>
              </a:ext>
            </a:extLst>
          </p:cNvPr>
          <p:cNvSpPr/>
          <p:nvPr/>
        </p:nvSpPr>
        <p:spPr>
          <a:xfrm>
            <a:off x="3340053" y="1156447"/>
            <a:ext cx="2506337" cy="1120588"/>
          </a:xfrm>
          <a:prstGeom prst="snip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a:latin typeface="Questrial" pitchFamily="2" charset="0"/>
                <a:ea typeface="Questrial" pitchFamily="2" charset="0"/>
                <a:cs typeface="Questrial" pitchFamily="2" charset="0"/>
              </a:rPr>
              <a:t>Seasonal Selection</a:t>
            </a:r>
          </a:p>
          <a:p>
            <a:pPr algn="ctr"/>
            <a:r>
              <a:rPr lang="en-US" sz="1050">
                <a:latin typeface="Questrial" pitchFamily="2" charset="0"/>
                <a:ea typeface="Questrial" pitchFamily="2" charset="0"/>
                <a:cs typeface="Questrial" pitchFamily="2" charset="0"/>
              </a:rPr>
              <a:t>Smart suggestions for themes, festivities, and holidays</a:t>
            </a:r>
          </a:p>
        </p:txBody>
      </p:sp>
    </p:spTree>
    <p:extLst>
      <p:ext uri="{BB962C8B-B14F-4D97-AF65-F5344CB8AC3E}">
        <p14:creationId xmlns:p14="http://schemas.microsoft.com/office/powerpoint/2010/main" val="1035624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6BC1E-31EC-1B34-1EFE-FCBE5C5B07D2}"/>
              </a:ext>
            </a:extLst>
          </p:cNvPr>
          <p:cNvSpPr>
            <a:spLocks noGrp="1"/>
          </p:cNvSpPr>
          <p:nvPr>
            <p:ph type="title"/>
          </p:nvPr>
        </p:nvSpPr>
        <p:spPr>
          <a:xfrm>
            <a:off x="265580" y="465779"/>
            <a:ext cx="5007562" cy="725100"/>
          </a:xfrm>
        </p:spPr>
        <p:txBody>
          <a:bodyPr/>
          <a:lstStyle/>
          <a:p>
            <a:r>
              <a:rPr lang="en-US"/>
              <a:t>Value Creation</a:t>
            </a:r>
          </a:p>
        </p:txBody>
      </p:sp>
      <p:pic>
        <p:nvPicPr>
          <p:cNvPr id="7" name="Picture 6" descr="Icon&#10;&#10;Description automatically generated">
            <a:extLst>
              <a:ext uri="{FF2B5EF4-FFF2-40B4-BE49-F238E27FC236}">
                <a16:creationId xmlns:a16="http://schemas.microsoft.com/office/drawing/2014/main" id="{70D1DD24-47EC-3577-F8F6-C20FA5BDAC2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17062" y1="70616" x2="17062" y2="70616"/>
                      </a14:backgroundRemoval>
                    </a14:imgEffect>
                  </a14:imgLayer>
                </a14:imgProps>
              </a:ext>
            </a:extLst>
          </a:blip>
          <a:stretch>
            <a:fillRect/>
          </a:stretch>
        </p:blipFill>
        <p:spPr>
          <a:xfrm>
            <a:off x="265580" y="1744306"/>
            <a:ext cx="548274" cy="548274"/>
          </a:xfrm>
          <a:prstGeom prst="rect">
            <a:avLst/>
          </a:prstGeom>
        </p:spPr>
      </p:pic>
      <p:sp>
        <p:nvSpPr>
          <p:cNvPr id="8" name="Subtitle 2">
            <a:extLst>
              <a:ext uri="{FF2B5EF4-FFF2-40B4-BE49-F238E27FC236}">
                <a16:creationId xmlns:a16="http://schemas.microsoft.com/office/drawing/2014/main" id="{CE5B6CB7-235D-EA22-A63B-8A15EED90E2B}"/>
              </a:ext>
            </a:extLst>
          </p:cNvPr>
          <p:cNvSpPr>
            <a:spLocks noGrp="1"/>
          </p:cNvSpPr>
          <p:nvPr>
            <p:ph type="subTitle" idx="1"/>
          </p:nvPr>
        </p:nvSpPr>
        <p:spPr>
          <a:xfrm>
            <a:off x="629615" y="1699009"/>
            <a:ext cx="6775231" cy="725100"/>
          </a:xfrm>
        </p:spPr>
        <p:txBody>
          <a:bodyPr/>
          <a:lstStyle/>
          <a:p>
            <a:r>
              <a:rPr lang="en-US" sz="1400">
                <a:latin typeface="Questrial" pitchFamily="2" charset="0"/>
                <a:ea typeface="Questrial" pitchFamily="2" charset="0"/>
                <a:cs typeface="Questrial" pitchFamily="2" charset="0"/>
              </a:rPr>
              <a:t>Users: </a:t>
            </a:r>
          </a:p>
          <a:p>
            <a:r>
              <a:rPr lang="en-US" sz="1100">
                <a:latin typeface="Questrial" pitchFamily="2" charset="0"/>
                <a:ea typeface="Questrial" pitchFamily="2" charset="0"/>
                <a:cs typeface="Questrial" pitchFamily="2" charset="0"/>
              </a:rPr>
              <a:t>Before making any modifications, users may get a clear idea of how their area will look, which can save time and money. Users get to enjoy the benefits of the </a:t>
            </a:r>
            <a:r>
              <a:rPr lang="en-US" sz="1100" err="1">
                <a:latin typeface="Questrial" pitchFamily="2" charset="0"/>
                <a:ea typeface="Questrial" pitchFamily="2" charset="0"/>
                <a:cs typeface="Questrial" pitchFamily="2" charset="0"/>
              </a:rPr>
              <a:t>DreamSpace</a:t>
            </a:r>
            <a:r>
              <a:rPr lang="en-US" sz="1100">
                <a:latin typeface="Questrial" pitchFamily="2" charset="0"/>
                <a:ea typeface="Questrial" pitchFamily="2" charset="0"/>
                <a:cs typeface="Questrial" pitchFamily="2" charset="0"/>
              </a:rPr>
              <a:t> Community.</a:t>
            </a:r>
          </a:p>
        </p:txBody>
      </p:sp>
      <p:sp>
        <p:nvSpPr>
          <p:cNvPr id="10" name="Subtitle 2">
            <a:extLst>
              <a:ext uri="{FF2B5EF4-FFF2-40B4-BE49-F238E27FC236}">
                <a16:creationId xmlns:a16="http://schemas.microsoft.com/office/drawing/2014/main" id="{3A858BEB-6B6A-60B4-F5A0-4334BB82A8B2}"/>
              </a:ext>
            </a:extLst>
          </p:cNvPr>
          <p:cNvSpPr txBox="1">
            <a:spLocks/>
          </p:cNvSpPr>
          <p:nvPr/>
        </p:nvSpPr>
        <p:spPr>
          <a:xfrm>
            <a:off x="265580" y="2554503"/>
            <a:ext cx="6775231" cy="4675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Questrial"/>
              <a:buNone/>
              <a:defRPr sz="1600" b="0" i="0" u="none" strike="noStrike" cap="none">
                <a:solidFill>
                  <a:schemeClr val="dk1"/>
                </a:solidFill>
                <a:latin typeface="Questrial"/>
                <a:ea typeface="Questrial"/>
                <a:cs typeface="Questrial"/>
                <a:sym typeface="Questrial"/>
              </a:defRPr>
            </a:lvl1pPr>
            <a:lvl2pPr marL="914400" marR="0" lvl="1"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2pPr>
            <a:lvl3pPr marL="1371600" marR="0" lvl="2"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3pPr>
            <a:lvl4pPr marL="1828800" marR="0" lvl="3"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4pPr>
            <a:lvl5pPr marL="2286000" marR="0" lvl="4"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5pPr>
            <a:lvl6pPr marL="2743200" marR="0" lvl="5"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6pPr>
            <a:lvl7pPr marL="3200400" marR="0" lvl="6"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7pPr>
            <a:lvl8pPr marL="3657600" marR="0" lvl="7"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8pPr>
            <a:lvl9pPr marL="4114800" marR="0" lvl="8"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9pPr>
          </a:lstStyle>
          <a:p>
            <a:pPr algn="r"/>
            <a:r>
              <a:rPr lang="en-US" sz="1400">
                <a:latin typeface="Questrial" pitchFamily="2" charset="0"/>
                <a:ea typeface="Questrial" pitchFamily="2" charset="0"/>
                <a:cs typeface="Questrial" pitchFamily="2" charset="0"/>
              </a:rPr>
              <a:t>Interior designers:</a:t>
            </a:r>
          </a:p>
          <a:p>
            <a:pPr algn="r"/>
            <a:r>
              <a:rPr lang="en-US" sz="1100">
                <a:latin typeface="Questrial" pitchFamily="2" charset="0"/>
                <a:ea typeface="Questrial" pitchFamily="2" charset="0"/>
                <a:cs typeface="Questrial" pitchFamily="2" charset="0"/>
              </a:rPr>
              <a:t>To show the end product to clients, interior designers can use virtual interior design software.</a:t>
            </a:r>
          </a:p>
        </p:txBody>
      </p:sp>
      <p:pic>
        <p:nvPicPr>
          <p:cNvPr id="11" name="Picture 10" descr="Icon&#10;&#10;Description automatically generated">
            <a:extLst>
              <a:ext uri="{FF2B5EF4-FFF2-40B4-BE49-F238E27FC236}">
                <a16:creationId xmlns:a16="http://schemas.microsoft.com/office/drawing/2014/main" id="{1D224EC7-0463-87D2-3771-06AD80971737}"/>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10000" b="90000" l="10000" r="90000">
                        <a14:foregroundMark x1="17062" y1="70616" x2="17062" y2="70616"/>
                      </a14:backgroundRemoval>
                    </a14:imgEffect>
                  </a14:imgLayer>
                </a14:imgProps>
              </a:ext>
            </a:extLst>
          </a:blip>
          <a:stretch>
            <a:fillRect/>
          </a:stretch>
        </p:blipFill>
        <p:spPr>
          <a:xfrm>
            <a:off x="265580" y="3317090"/>
            <a:ext cx="548274" cy="548274"/>
          </a:xfrm>
          <a:prstGeom prst="rect">
            <a:avLst/>
          </a:prstGeom>
        </p:spPr>
      </p:pic>
      <p:sp>
        <p:nvSpPr>
          <p:cNvPr id="12" name="Subtitle 2">
            <a:extLst>
              <a:ext uri="{FF2B5EF4-FFF2-40B4-BE49-F238E27FC236}">
                <a16:creationId xmlns:a16="http://schemas.microsoft.com/office/drawing/2014/main" id="{5DA5CAAF-4152-27C1-ED92-EEABF39E31A3}"/>
              </a:ext>
            </a:extLst>
          </p:cNvPr>
          <p:cNvSpPr txBox="1">
            <a:spLocks/>
          </p:cNvSpPr>
          <p:nvPr/>
        </p:nvSpPr>
        <p:spPr>
          <a:xfrm>
            <a:off x="629615" y="3317090"/>
            <a:ext cx="6775231" cy="4675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Questrial"/>
              <a:buNone/>
              <a:defRPr sz="1600" b="0" i="0" u="none" strike="noStrike" cap="none">
                <a:solidFill>
                  <a:schemeClr val="dk1"/>
                </a:solidFill>
                <a:latin typeface="Questrial"/>
                <a:ea typeface="Questrial"/>
                <a:cs typeface="Questrial"/>
                <a:sym typeface="Questrial"/>
              </a:defRPr>
            </a:lvl1pPr>
            <a:lvl2pPr marL="914400" marR="0" lvl="1"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2pPr>
            <a:lvl3pPr marL="1371600" marR="0" lvl="2"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3pPr>
            <a:lvl4pPr marL="1828800" marR="0" lvl="3"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4pPr>
            <a:lvl5pPr marL="2286000" marR="0" lvl="4"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5pPr>
            <a:lvl6pPr marL="2743200" marR="0" lvl="5"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6pPr>
            <a:lvl7pPr marL="3200400" marR="0" lvl="6"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7pPr>
            <a:lvl8pPr marL="3657600" marR="0" lvl="7"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8pPr>
            <a:lvl9pPr marL="4114800" marR="0" lvl="8"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9pPr>
          </a:lstStyle>
          <a:p>
            <a:r>
              <a:rPr lang="en-US" sz="1400">
                <a:latin typeface="Questrial" pitchFamily="2" charset="0"/>
                <a:ea typeface="Questrial" pitchFamily="2" charset="0"/>
                <a:cs typeface="Questrial" pitchFamily="2" charset="0"/>
              </a:rPr>
              <a:t>Furniture and decor manufacturers: </a:t>
            </a:r>
          </a:p>
          <a:p>
            <a:r>
              <a:rPr lang="en-US" sz="1100">
                <a:latin typeface="Questrial" pitchFamily="2" charset="0"/>
                <a:ea typeface="Questrial" pitchFamily="2" charset="0"/>
                <a:cs typeface="Questrial" pitchFamily="2" charset="0"/>
              </a:rPr>
              <a:t>By giving them a new platform to display their products, by including their products in the software's database to reach new customers.</a:t>
            </a:r>
          </a:p>
          <a:p>
            <a:endParaRPr lang="en-US" sz="1200">
              <a:latin typeface="Questrial" pitchFamily="2" charset="0"/>
              <a:ea typeface="Questrial" pitchFamily="2" charset="0"/>
              <a:cs typeface="Questrial" pitchFamily="2" charset="0"/>
            </a:endParaRPr>
          </a:p>
        </p:txBody>
      </p:sp>
      <p:sp>
        <p:nvSpPr>
          <p:cNvPr id="14" name="Subtitle 2">
            <a:extLst>
              <a:ext uri="{FF2B5EF4-FFF2-40B4-BE49-F238E27FC236}">
                <a16:creationId xmlns:a16="http://schemas.microsoft.com/office/drawing/2014/main" id="{4E9C31C5-9778-2DA5-0309-DF938004B564}"/>
              </a:ext>
            </a:extLst>
          </p:cNvPr>
          <p:cNvSpPr txBox="1">
            <a:spLocks/>
          </p:cNvSpPr>
          <p:nvPr/>
        </p:nvSpPr>
        <p:spPr>
          <a:xfrm>
            <a:off x="364192" y="4076165"/>
            <a:ext cx="6775231" cy="4675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Questrial"/>
              <a:buNone/>
              <a:defRPr sz="1600" b="0" i="0" u="none" strike="noStrike" cap="none">
                <a:solidFill>
                  <a:schemeClr val="dk1"/>
                </a:solidFill>
                <a:latin typeface="Questrial"/>
                <a:ea typeface="Questrial"/>
                <a:cs typeface="Questrial"/>
                <a:sym typeface="Questrial"/>
              </a:defRPr>
            </a:lvl1pPr>
            <a:lvl2pPr marL="914400" marR="0" lvl="1"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2pPr>
            <a:lvl3pPr marL="1371600" marR="0" lvl="2"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3pPr>
            <a:lvl4pPr marL="1828800" marR="0" lvl="3"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4pPr>
            <a:lvl5pPr marL="2286000" marR="0" lvl="4"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5pPr>
            <a:lvl6pPr marL="2743200" marR="0" lvl="5"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6pPr>
            <a:lvl7pPr marL="3200400" marR="0" lvl="6"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7pPr>
            <a:lvl8pPr marL="3657600" marR="0" lvl="7"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8pPr>
            <a:lvl9pPr marL="4114800" marR="0" lvl="8"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9pPr>
          </a:lstStyle>
          <a:p>
            <a:pPr algn="r"/>
            <a:r>
              <a:rPr lang="en-US" sz="1400">
                <a:latin typeface="Questrial" pitchFamily="2" charset="0"/>
                <a:ea typeface="Questrial" pitchFamily="2" charset="0"/>
                <a:cs typeface="Questrial" pitchFamily="2" charset="0"/>
              </a:rPr>
              <a:t>Real estate agents: </a:t>
            </a:r>
          </a:p>
          <a:p>
            <a:pPr algn="r"/>
            <a:r>
              <a:rPr lang="en-US" sz="1100">
                <a:latin typeface="Questrial" pitchFamily="2" charset="0"/>
                <a:ea typeface="Questrial" pitchFamily="2" charset="0"/>
                <a:cs typeface="Questrial" pitchFamily="2" charset="0"/>
              </a:rPr>
              <a:t>Agents may show prospective buyers what a property might look like with alternate furnishings and decor by utilizing the application to create virtual staging, which could boost a sale.</a:t>
            </a:r>
          </a:p>
          <a:p>
            <a:pPr algn="r"/>
            <a:endParaRPr lang="en-US" sz="1000">
              <a:latin typeface="Questrial" pitchFamily="2" charset="0"/>
              <a:ea typeface="Questrial" pitchFamily="2" charset="0"/>
              <a:cs typeface="Questrial" pitchFamily="2" charset="0"/>
            </a:endParaRPr>
          </a:p>
        </p:txBody>
      </p:sp>
      <p:sp>
        <p:nvSpPr>
          <p:cNvPr id="15" name="Google Shape;430;p39">
            <a:extLst>
              <a:ext uri="{FF2B5EF4-FFF2-40B4-BE49-F238E27FC236}">
                <a16:creationId xmlns:a16="http://schemas.microsoft.com/office/drawing/2014/main" id="{819D5B8C-83CE-36E3-9C32-40A34ED9BCD4}"/>
              </a:ext>
            </a:extLst>
          </p:cNvPr>
          <p:cNvSpPr/>
          <p:nvPr/>
        </p:nvSpPr>
        <p:spPr>
          <a:xfrm>
            <a:off x="8066276" y="3847103"/>
            <a:ext cx="1213844" cy="1176199"/>
          </a:xfrm>
          <a:custGeom>
            <a:avLst/>
            <a:gdLst/>
            <a:ahLst/>
            <a:cxnLst/>
            <a:rect l="l" t="t" r="r" b="b"/>
            <a:pathLst>
              <a:path w="74549" h="72237" extrusionOk="0">
                <a:moveTo>
                  <a:pt x="43236" y="8174"/>
                </a:moveTo>
                <a:cubicBezTo>
                  <a:pt x="43947" y="8380"/>
                  <a:pt x="44639" y="8642"/>
                  <a:pt x="45332" y="8941"/>
                </a:cubicBezTo>
                <a:cubicBezTo>
                  <a:pt x="46530" y="9447"/>
                  <a:pt x="47653" y="10083"/>
                  <a:pt x="48738" y="10813"/>
                </a:cubicBezTo>
                <a:cubicBezTo>
                  <a:pt x="47915" y="10495"/>
                  <a:pt x="47091" y="10176"/>
                  <a:pt x="46249" y="9896"/>
                </a:cubicBezTo>
                <a:cubicBezTo>
                  <a:pt x="45014" y="9484"/>
                  <a:pt x="43722" y="9128"/>
                  <a:pt x="42412" y="8866"/>
                </a:cubicBezTo>
                <a:cubicBezTo>
                  <a:pt x="42468" y="8829"/>
                  <a:pt x="42524" y="8773"/>
                  <a:pt x="42581" y="8717"/>
                </a:cubicBezTo>
                <a:cubicBezTo>
                  <a:pt x="42805" y="8529"/>
                  <a:pt x="43011" y="8361"/>
                  <a:pt x="43236" y="8174"/>
                </a:cubicBezTo>
                <a:close/>
                <a:moveTo>
                  <a:pt x="34738" y="11917"/>
                </a:moveTo>
                <a:lnTo>
                  <a:pt x="34738" y="11917"/>
                </a:lnTo>
                <a:cubicBezTo>
                  <a:pt x="33784" y="13040"/>
                  <a:pt x="32904" y="14219"/>
                  <a:pt x="32081" y="15436"/>
                </a:cubicBezTo>
                <a:cubicBezTo>
                  <a:pt x="31713" y="15324"/>
                  <a:pt x="31333" y="15273"/>
                  <a:pt x="30950" y="15273"/>
                </a:cubicBezTo>
                <a:cubicBezTo>
                  <a:pt x="30690" y="15273"/>
                  <a:pt x="30429" y="15297"/>
                  <a:pt x="30172" y="15342"/>
                </a:cubicBezTo>
                <a:cubicBezTo>
                  <a:pt x="31407" y="13807"/>
                  <a:pt x="32904" y="12591"/>
                  <a:pt x="34738" y="11917"/>
                </a:cubicBezTo>
                <a:close/>
                <a:moveTo>
                  <a:pt x="39399" y="11692"/>
                </a:moveTo>
                <a:cubicBezTo>
                  <a:pt x="40671" y="13302"/>
                  <a:pt x="42730" y="14219"/>
                  <a:pt x="44302" y="15492"/>
                </a:cubicBezTo>
                <a:cubicBezTo>
                  <a:pt x="46174" y="17008"/>
                  <a:pt x="47147" y="19348"/>
                  <a:pt x="47222" y="21706"/>
                </a:cubicBezTo>
                <a:cubicBezTo>
                  <a:pt x="45908" y="21482"/>
                  <a:pt x="44582" y="21365"/>
                  <a:pt x="43272" y="21365"/>
                </a:cubicBezTo>
                <a:cubicBezTo>
                  <a:pt x="42941" y="21365"/>
                  <a:pt x="42610" y="21373"/>
                  <a:pt x="42281" y="21388"/>
                </a:cubicBezTo>
                <a:cubicBezTo>
                  <a:pt x="40278" y="21481"/>
                  <a:pt x="38276" y="21837"/>
                  <a:pt x="36348" y="22417"/>
                </a:cubicBezTo>
                <a:lnTo>
                  <a:pt x="36123" y="22417"/>
                </a:lnTo>
                <a:cubicBezTo>
                  <a:pt x="35992" y="20714"/>
                  <a:pt x="35599" y="18898"/>
                  <a:pt x="34682" y="17495"/>
                </a:cubicBezTo>
                <a:cubicBezTo>
                  <a:pt x="35225" y="16671"/>
                  <a:pt x="35786" y="15866"/>
                  <a:pt x="36385" y="15118"/>
                </a:cubicBezTo>
                <a:cubicBezTo>
                  <a:pt x="37321" y="13920"/>
                  <a:pt x="38332" y="12778"/>
                  <a:pt x="39399" y="11692"/>
                </a:cubicBezTo>
                <a:close/>
                <a:moveTo>
                  <a:pt x="33222" y="19909"/>
                </a:moveTo>
                <a:cubicBezTo>
                  <a:pt x="33503" y="20714"/>
                  <a:pt x="33690" y="21556"/>
                  <a:pt x="33765" y="22417"/>
                </a:cubicBezTo>
                <a:cubicBezTo>
                  <a:pt x="33335" y="22436"/>
                  <a:pt x="32904" y="22454"/>
                  <a:pt x="32474" y="22492"/>
                </a:cubicBezTo>
                <a:cubicBezTo>
                  <a:pt x="32286" y="22511"/>
                  <a:pt x="32118" y="22529"/>
                  <a:pt x="31931" y="22548"/>
                </a:cubicBezTo>
                <a:cubicBezTo>
                  <a:pt x="31950" y="22473"/>
                  <a:pt x="31987" y="22380"/>
                  <a:pt x="32024" y="22323"/>
                </a:cubicBezTo>
                <a:cubicBezTo>
                  <a:pt x="32380" y="21500"/>
                  <a:pt x="32792" y="20695"/>
                  <a:pt x="33222" y="19909"/>
                </a:cubicBezTo>
                <a:close/>
                <a:moveTo>
                  <a:pt x="30722" y="17590"/>
                </a:moveTo>
                <a:cubicBezTo>
                  <a:pt x="30164" y="18594"/>
                  <a:pt x="29626" y="19598"/>
                  <a:pt x="29161" y="20639"/>
                </a:cubicBezTo>
                <a:cubicBezTo>
                  <a:pt x="28805" y="21444"/>
                  <a:pt x="28487" y="22267"/>
                  <a:pt x="28188" y="23072"/>
                </a:cubicBezTo>
                <a:cubicBezTo>
                  <a:pt x="27626" y="23203"/>
                  <a:pt x="27065" y="23315"/>
                  <a:pt x="26503" y="23465"/>
                </a:cubicBezTo>
                <a:cubicBezTo>
                  <a:pt x="26522" y="23222"/>
                  <a:pt x="26541" y="22979"/>
                  <a:pt x="26578" y="22754"/>
                </a:cubicBezTo>
                <a:cubicBezTo>
                  <a:pt x="26728" y="21594"/>
                  <a:pt x="27139" y="20471"/>
                  <a:pt x="27813" y="19535"/>
                </a:cubicBezTo>
                <a:cubicBezTo>
                  <a:pt x="28463" y="18644"/>
                  <a:pt x="29554" y="17661"/>
                  <a:pt x="30722" y="17590"/>
                </a:cubicBezTo>
                <a:close/>
                <a:moveTo>
                  <a:pt x="43865" y="12164"/>
                </a:moveTo>
                <a:cubicBezTo>
                  <a:pt x="44198" y="12256"/>
                  <a:pt x="44531" y="12349"/>
                  <a:pt x="44845" y="12460"/>
                </a:cubicBezTo>
                <a:cubicBezTo>
                  <a:pt x="49075" y="13770"/>
                  <a:pt x="53137" y="15866"/>
                  <a:pt x="56581" y="18711"/>
                </a:cubicBezTo>
                <a:cubicBezTo>
                  <a:pt x="57123" y="19460"/>
                  <a:pt x="57647" y="20227"/>
                  <a:pt x="58134" y="20995"/>
                </a:cubicBezTo>
                <a:cubicBezTo>
                  <a:pt x="58939" y="22211"/>
                  <a:pt x="59669" y="23484"/>
                  <a:pt x="60343" y="24794"/>
                </a:cubicBezTo>
                <a:cubicBezTo>
                  <a:pt x="59096" y="24467"/>
                  <a:pt x="57799" y="24309"/>
                  <a:pt x="56497" y="24309"/>
                </a:cubicBezTo>
                <a:cubicBezTo>
                  <a:pt x="55863" y="24309"/>
                  <a:pt x="55228" y="24346"/>
                  <a:pt x="54597" y="24420"/>
                </a:cubicBezTo>
                <a:cubicBezTo>
                  <a:pt x="53062" y="23521"/>
                  <a:pt x="51396" y="22810"/>
                  <a:pt x="49674" y="22286"/>
                </a:cubicBezTo>
                <a:cubicBezTo>
                  <a:pt x="49730" y="20976"/>
                  <a:pt x="49543" y="19628"/>
                  <a:pt x="49094" y="18281"/>
                </a:cubicBezTo>
                <a:cubicBezTo>
                  <a:pt x="48626" y="16933"/>
                  <a:pt x="47915" y="15698"/>
                  <a:pt x="46960" y="14612"/>
                </a:cubicBezTo>
                <a:cubicBezTo>
                  <a:pt x="46099" y="13620"/>
                  <a:pt x="44976" y="12909"/>
                  <a:pt x="43891" y="12179"/>
                </a:cubicBezTo>
                <a:cubicBezTo>
                  <a:pt x="43877" y="12179"/>
                  <a:pt x="43873" y="12169"/>
                  <a:pt x="43865" y="12164"/>
                </a:cubicBezTo>
                <a:close/>
                <a:moveTo>
                  <a:pt x="27270" y="26160"/>
                </a:moveTo>
                <a:lnTo>
                  <a:pt x="27270" y="26160"/>
                </a:lnTo>
                <a:cubicBezTo>
                  <a:pt x="27196" y="26441"/>
                  <a:pt x="27139" y="26722"/>
                  <a:pt x="27065" y="27003"/>
                </a:cubicBezTo>
                <a:cubicBezTo>
                  <a:pt x="26990" y="26759"/>
                  <a:pt x="26896" y="26535"/>
                  <a:pt x="26840" y="26291"/>
                </a:cubicBezTo>
                <a:cubicBezTo>
                  <a:pt x="26971" y="26254"/>
                  <a:pt x="27121" y="26198"/>
                  <a:pt x="27270" y="26160"/>
                </a:cubicBezTo>
                <a:close/>
                <a:moveTo>
                  <a:pt x="41327" y="25599"/>
                </a:moveTo>
                <a:lnTo>
                  <a:pt x="41327" y="25599"/>
                </a:lnTo>
                <a:cubicBezTo>
                  <a:pt x="42861" y="25842"/>
                  <a:pt x="44396" y="26198"/>
                  <a:pt x="45856" y="26722"/>
                </a:cubicBezTo>
                <a:cubicBezTo>
                  <a:pt x="45725" y="26946"/>
                  <a:pt x="45594" y="27152"/>
                  <a:pt x="45444" y="27358"/>
                </a:cubicBezTo>
                <a:cubicBezTo>
                  <a:pt x="44153" y="26610"/>
                  <a:pt x="42768" y="26011"/>
                  <a:pt x="41327" y="25599"/>
                </a:cubicBezTo>
                <a:close/>
                <a:moveTo>
                  <a:pt x="52488" y="3826"/>
                </a:moveTo>
                <a:cubicBezTo>
                  <a:pt x="54117" y="3826"/>
                  <a:pt x="55737" y="4233"/>
                  <a:pt x="57217" y="4955"/>
                </a:cubicBezTo>
                <a:cubicBezTo>
                  <a:pt x="59781" y="6227"/>
                  <a:pt x="61840" y="8099"/>
                  <a:pt x="63655" y="10326"/>
                </a:cubicBezTo>
                <a:cubicBezTo>
                  <a:pt x="66837" y="14219"/>
                  <a:pt x="68915" y="19254"/>
                  <a:pt x="70056" y="24270"/>
                </a:cubicBezTo>
                <a:cubicBezTo>
                  <a:pt x="70000" y="24569"/>
                  <a:pt x="69925" y="24850"/>
                  <a:pt x="69832" y="25150"/>
                </a:cubicBezTo>
                <a:cubicBezTo>
                  <a:pt x="69364" y="26722"/>
                  <a:pt x="68690" y="28219"/>
                  <a:pt x="67829" y="29604"/>
                </a:cubicBezTo>
                <a:cubicBezTo>
                  <a:pt x="67492" y="29211"/>
                  <a:pt x="67155" y="28837"/>
                  <a:pt x="66781" y="28481"/>
                </a:cubicBezTo>
                <a:cubicBezTo>
                  <a:pt x="66556" y="27733"/>
                  <a:pt x="66294" y="26984"/>
                  <a:pt x="65976" y="26273"/>
                </a:cubicBezTo>
                <a:cubicBezTo>
                  <a:pt x="64554" y="22941"/>
                  <a:pt x="62345" y="20059"/>
                  <a:pt x="59687" y="17607"/>
                </a:cubicBezTo>
                <a:cubicBezTo>
                  <a:pt x="58752" y="16278"/>
                  <a:pt x="57741" y="14987"/>
                  <a:pt x="56693" y="13751"/>
                </a:cubicBezTo>
                <a:cubicBezTo>
                  <a:pt x="54540" y="11225"/>
                  <a:pt x="52051" y="8922"/>
                  <a:pt x="49187" y="7219"/>
                </a:cubicBezTo>
                <a:cubicBezTo>
                  <a:pt x="48289" y="6676"/>
                  <a:pt x="47353" y="6227"/>
                  <a:pt x="46399" y="5816"/>
                </a:cubicBezTo>
                <a:cubicBezTo>
                  <a:pt x="47540" y="5104"/>
                  <a:pt x="48738" y="4505"/>
                  <a:pt x="50030" y="4150"/>
                </a:cubicBezTo>
                <a:cubicBezTo>
                  <a:pt x="50840" y="3930"/>
                  <a:pt x="51665" y="3826"/>
                  <a:pt x="52488" y="3826"/>
                </a:cubicBezTo>
                <a:close/>
                <a:moveTo>
                  <a:pt x="24594" y="27040"/>
                </a:moveTo>
                <a:cubicBezTo>
                  <a:pt x="24837" y="27864"/>
                  <a:pt x="25174" y="28650"/>
                  <a:pt x="25605" y="29398"/>
                </a:cubicBezTo>
                <a:cubicBezTo>
                  <a:pt x="25418" y="29567"/>
                  <a:pt x="25212" y="29735"/>
                  <a:pt x="25024" y="29904"/>
                </a:cubicBezTo>
                <a:cubicBezTo>
                  <a:pt x="24482" y="30428"/>
                  <a:pt x="23958" y="30970"/>
                  <a:pt x="23471" y="31551"/>
                </a:cubicBezTo>
                <a:cubicBezTo>
                  <a:pt x="23321" y="31532"/>
                  <a:pt x="23172" y="31495"/>
                  <a:pt x="23022" y="31476"/>
                </a:cubicBezTo>
                <a:cubicBezTo>
                  <a:pt x="22872" y="31457"/>
                  <a:pt x="22741" y="31438"/>
                  <a:pt x="22591" y="31420"/>
                </a:cubicBezTo>
                <a:cubicBezTo>
                  <a:pt x="23059" y="30016"/>
                  <a:pt x="23546" y="28631"/>
                  <a:pt x="24089" y="27265"/>
                </a:cubicBezTo>
                <a:lnTo>
                  <a:pt x="24089" y="27246"/>
                </a:lnTo>
                <a:cubicBezTo>
                  <a:pt x="24257" y="27190"/>
                  <a:pt x="24426" y="27115"/>
                  <a:pt x="24594" y="27040"/>
                </a:cubicBezTo>
                <a:close/>
                <a:moveTo>
                  <a:pt x="33222" y="28425"/>
                </a:moveTo>
                <a:lnTo>
                  <a:pt x="33222" y="28425"/>
                </a:lnTo>
                <a:cubicBezTo>
                  <a:pt x="32923" y="29361"/>
                  <a:pt x="32549" y="30297"/>
                  <a:pt x="32081" y="31158"/>
                </a:cubicBezTo>
                <a:cubicBezTo>
                  <a:pt x="31987" y="31326"/>
                  <a:pt x="31893" y="31476"/>
                  <a:pt x="31800" y="31644"/>
                </a:cubicBezTo>
                <a:cubicBezTo>
                  <a:pt x="31107" y="31364"/>
                  <a:pt x="30434" y="31008"/>
                  <a:pt x="29835" y="30559"/>
                </a:cubicBezTo>
                <a:cubicBezTo>
                  <a:pt x="29835" y="30372"/>
                  <a:pt x="29853" y="30184"/>
                  <a:pt x="29872" y="29979"/>
                </a:cubicBezTo>
                <a:cubicBezTo>
                  <a:pt x="29966" y="29904"/>
                  <a:pt x="30041" y="29829"/>
                  <a:pt x="30134" y="29754"/>
                </a:cubicBezTo>
                <a:cubicBezTo>
                  <a:pt x="31107" y="29192"/>
                  <a:pt x="32137" y="28743"/>
                  <a:pt x="33222" y="28425"/>
                </a:cubicBezTo>
                <a:close/>
                <a:moveTo>
                  <a:pt x="20270" y="29380"/>
                </a:moveTo>
                <a:lnTo>
                  <a:pt x="20270" y="29380"/>
                </a:lnTo>
                <a:cubicBezTo>
                  <a:pt x="20027" y="30091"/>
                  <a:pt x="19803" y="30802"/>
                  <a:pt x="19578" y="31495"/>
                </a:cubicBezTo>
                <a:cubicBezTo>
                  <a:pt x="18848" y="31607"/>
                  <a:pt x="18137" y="31794"/>
                  <a:pt x="17426" y="32037"/>
                </a:cubicBezTo>
                <a:cubicBezTo>
                  <a:pt x="17856" y="31513"/>
                  <a:pt x="18324" y="31027"/>
                  <a:pt x="18829" y="30559"/>
                </a:cubicBezTo>
                <a:cubicBezTo>
                  <a:pt x="19279" y="30147"/>
                  <a:pt x="19765" y="29754"/>
                  <a:pt x="20270" y="29380"/>
                </a:cubicBezTo>
                <a:close/>
                <a:moveTo>
                  <a:pt x="37097" y="27826"/>
                </a:moveTo>
                <a:cubicBezTo>
                  <a:pt x="39324" y="27826"/>
                  <a:pt x="41532" y="28425"/>
                  <a:pt x="43535" y="29473"/>
                </a:cubicBezTo>
                <a:cubicBezTo>
                  <a:pt x="43385" y="29604"/>
                  <a:pt x="43217" y="29735"/>
                  <a:pt x="43067" y="29866"/>
                </a:cubicBezTo>
                <a:cubicBezTo>
                  <a:pt x="41020" y="31460"/>
                  <a:pt x="38322" y="32349"/>
                  <a:pt x="35678" y="32349"/>
                </a:cubicBezTo>
                <a:cubicBezTo>
                  <a:pt x="35155" y="32349"/>
                  <a:pt x="34634" y="32314"/>
                  <a:pt x="34121" y="32243"/>
                </a:cubicBezTo>
                <a:cubicBezTo>
                  <a:pt x="34851" y="30877"/>
                  <a:pt x="35393" y="29417"/>
                  <a:pt x="35730" y="27901"/>
                </a:cubicBezTo>
                <a:cubicBezTo>
                  <a:pt x="36180" y="27845"/>
                  <a:pt x="36647" y="27826"/>
                  <a:pt x="37097" y="27826"/>
                </a:cubicBezTo>
                <a:close/>
                <a:moveTo>
                  <a:pt x="37114" y="7311"/>
                </a:moveTo>
                <a:cubicBezTo>
                  <a:pt x="37658" y="7311"/>
                  <a:pt x="38202" y="7330"/>
                  <a:pt x="38744" y="7369"/>
                </a:cubicBezTo>
                <a:cubicBezTo>
                  <a:pt x="38650" y="7556"/>
                  <a:pt x="38575" y="7762"/>
                  <a:pt x="38519" y="7949"/>
                </a:cubicBezTo>
                <a:cubicBezTo>
                  <a:pt x="38332" y="8136"/>
                  <a:pt x="38145" y="8305"/>
                  <a:pt x="37976" y="8473"/>
                </a:cubicBezTo>
                <a:cubicBezTo>
                  <a:pt x="37471" y="8492"/>
                  <a:pt x="36966" y="8511"/>
                  <a:pt x="36479" y="8586"/>
                </a:cubicBezTo>
                <a:cubicBezTo>
                  <a:pt x="33110" y="9016"/>
                  <a:pt x="30228" y="10701"/>
                  <a:pt x="28113" y="13340"/>
                </a:cubicBezTo>
                <a:cubicBezTo>
                  <a:pt x="26016" y="15960"/>
                  <a:pt x="24557" y="19029"/>
                  <a:pt x="23190" y="22080"/>
                </a:cubicBezTo>
                <a:cubicBezTo>
                  <a:pt x="22722" y="23091"/>
                  <a:pt x="22292" y="24120"/>
                  <a:pt x="21880" y="25150"/>
                </a:cubicBezTo>
                <a:cubicBezTo>
                  <a:pt x="20270" y="25917"/>
                  <a:pt x="18754" y="26853"/>
                  <a:pt x="17388" y="27995"/>
                </a:cubicBezTo>
                <a:cubicBezTo>
                  <a:pt x="15816" y="29286"/>
                  <a:pt x="14375" y="30989"/>
                  <a:pt x="13345" y="32898"/>
                </a:cubicBezTo>
                <a:cubicBezTo>
                  <a:pt x="12222" y="31195"/>
                  <a:pt x="11773" y="29192"/>
                  <a:pt x="11904" y="27096"/>
                </a:cubicBezTo>
                <a:cubicBezTo>
                  <a:pt x="12222" y="21706"/>
                  <a:pt x="15779" y="15604"/>
                  <a:pt x="21319" y="14275"/>
                </a:cubicBezTo>
                <a:cubicBezTo>
                  <a:pt x="22329" y="14032"/>
                  <a:pt x="22292" y="12853"/>
                  <a:pt x="21674" y="12329"/>
                </a:cubicBezTo>
                <a:cubicBezTo>
                  <a:pt x="23639" y="10981"/>
                  <a:pt x="25754" y="9840"/>
                  <a:pt x="28000" y="9016"/>
                </a:cubicBezTo>
                <a:lnTo>
                  <a:pt x="28000" y="8997"/>
                </a:lnTo>
                <a:cubicBezTo>
                  <a:pt x="30914" y="7931"/>
                  <a:pt x="34017" y="7311"/>
                  <a:pt x="37114" y="7311"/>
                </a:cubicBezTo>
                <a:close/>
                <a:moveTo>
                  <a:pt x="29760" y="33291"/>
                </a:moveTo>
                <a:lnTo>
                  <a:pt x="29760" y="33291"/>
                </a:lnTo>
                <a:cubicBezTo>
                  <a:pt x="29966" y="33404"/>
                  <a:pt x="30172" y="33516"/>
                  <a:pt x="30396" y="33610"/>
                </a:cubicBezTo>
                <a:cubicBezTo>
                  <a:pt x="30228" y="33797"/>
                  <a:pt x="30059" y="33984"/>
                  <a:pt x="29891" y="34152"/>
                </a:cubicBezTo>
                <a:cubicBezTo>
                  <a:pt x="29853" y="34134"/>
                  <a:pt x="29816" y="34115"/>
                  <a:pt x="29778" y="34096"/>
                </a:cubicBezTo>
                <a:cubicBezTo>
                  <a:pt x="29778" y="34059"/>
                  <a:pt x="29778" y="34040"/>
                  <a:pt x="29778" y="34021"/>
                </a:cubicBezTo>
                <a:cubicBezTo>
                  <a:pt x="29760" y="33778"/>
                  <a:pt x="29760" y="33535"/>
                  <a:pt x="29760" y="33291"/>
                </a:cubicBezTo>
                <a:close/>
                <a:moveTo>
                  <a:pt x="70917" y="29567"/>
                </a:moveTo>
                <a:cubicBezTo>
                  <a:pt x="71086" y="31345"/>
                  <a:pt x="71105" y="33123"/>
                  <a:pt x="71030" y="34882"/>
                </a:cubicBezTo>
                <a:lnTo>
                  <a:pt x="71030" y="34901"/>
                </a:lnTo>
                <a:cubicBezTo>
                  <a:pt x="70599" y="33872"/>
                  <a:pt x="70113" y="32880"/>
                  <a:pt x="69532" y="31944"/>
                </a:cubicBezTo>
                <a:cubicBezTo>
                  <a:pt x="70038" y="31176"/>
                  <a:pt x="70506" y="30390"/>
                  <a:pt x="70917" y="29567"/>
                </a:cubicBezTo>
                <a:close/>
                <a:moveTo>
                  <a:pt x="58246" y="27208"/>
                </a:moveTo>
                <a:cubicBezTo>
                  <a:pt x="59051" y="27339"/>
                  <a:pt x="59931" y="27545"/>
                  <a:pt x="60754" y="27826"/>
                </a:cubicBezTo>
                <a:cubicBezTo>
                  <a:pt x="61147" y="27976"/>
                  <a:pt x="61559" y="28163"/>
                  <a:pt x="61952" y="28350"/>
                </a:cubicBezTo>
                <a:cubicBezTo>
                  <a:pt x="62720" y="30353"/>
                  <a:pt x="63281" y="32412"/>
                  <a:pt x="63580" y="34508"/>
                </a:cubicBezTo>
                <a:cubicBezTo>
                  <a:pt x="63356" y="34695"/>
                  <a:pt x="63131" y="34882"/>
                  <a:pt x="62888" y="35051"/>
                </a:cubicBezTo>
                <a:cubicBezTo>
                  <a:pt x="62177" y="32580"/>
                  <a:pt x="60941" y="30259"/>
                  <a:pt x="59276" y="28313"/>
                </a:cubicBezTo>
                <a:cubicBezTo>
                  <a:pt x="58958" y="27920"/>
                  <a:pt x="58602" y="27564"/>
                  <a:pt x="58246" y="27208"/>
                </a:cubicBezTo>
                <a:close/>
                <a:moveTo>
                  <a:pt x="18754" y="34190"/>
                </a:moveTo>
                <a:cubicBezTo>
                  <a:pt x="18530" y="34995"/>
                  <a:pt x="18324" y="35781"/>
                  <a:pt x="18118" y="36567"/>
                </a:cubicBezTo>
                <a:cubicBezTo>
                  <a:pt x="17369" y="36286"/>
                  <a:pt x="16658" y="35930"/>
                  <a:pt x="16003" y="35481"/>
                </a:cubicBezTo>
                <a:cubicBezTo>
                  <a:pt x="16845" y="34920"/>
                  <a:pt x="17781" y="34489"/>
                  <a:pt x="18754" y="34190"/>
                </a:cubicBezTo>
                <a:close/>
                <a:moveTo>
                  <a:pt x="26222" y="34845"/>
                </a:moveTo>
                <a:cubicBezTo>
                  <a:pt x="26335" y="34882"/>
                  <a:pt x="26428" y="34938"/>
                  <a:pt x="26541" y="34995"/>
                </a:cubicBezTo>
                <a:cubicBezTo>
                  <a:pt x="26578" y="35481"/>
                  <a:pt x="26653" y="35968"/>
                  <a:pt x="26709" y="36454"/>
                </a:cubicBezTo>
                <a:cubicBezTo>
                  <a:pt x="26278" y="36679"/>
                  <a:pt x="25829" y="36847"/>
                  <a:pt x="25361" y="36978"/>
                </a:cubicBezTo>
                <a:cubicBezTo>
                  <a:pt x="25380" y="36941"/>
                  <a:pt x="25380" y="36885"/>
                  <a:pt x="25399" y="36847"/>
                </a:cubicBezTo>
                <a:cubicBezTo>
                  <a:pt x="25492" y="36529"/>
                  <a:pt x="25605" y="36230"/>
                  <a:pt x="25736" y="35912"/>
                </a:cubicBezTo>
                <a:cubicBezTo>
                  <a:pt x="25754" y="35837"/>
                  <a:pt x="25792" y="35743"/>
                  <a:pt x="25829" y="35668"/>
                </a:cubicBezTo>
                <a:lnTo>
                  <a:pt x="25829" y="35668"/>
                </a:lnTo>
                <a:cubicBezTo>
                  <a:pt x="25826" y="35674"/>
                  <a:pt x="25825" y="35677"/>
                  <a:pt x="25825" y="35677"/>
                </a:cubicBezTo>
                <a:cubicBezTo>
                  <a:pt x="25822" y="35677"/>
                  <a:pt x="25999" y="35290"/>
                  <a:pt x="26016" y="35238"/>
                </a:cubicBezTo>
                <a:cubicBezTo>
                  <a:pt x="26073" y="35107"/>
                  <a:pt x="26147" y="34976"/>
                  <a:pt x="26222" y="34845"/>
                </a:cubicBezTo>
                <a:close/>
                <a:moveTo>
                  <a:pt x="53174" y="27564"/>
                </a:moveTo>
                <a:cubicBezTo>
                  <a:pt x="56506" y="29604"/>
                  <a:pt x="59145" y="32692"/>
                  <a:pt x="60212" y="36623"/>
                </a:cubicBezTo>
                <a:cubicBezTo>
                  <a:pt x="60230" y="36660"/>
                  <a:pt x="60249" y="36716"/>
                  <a:pt x="60249" y="36773"/>
                </a:cubicBezTo>
                <a:cubicBezTo>
                  <a:pt x="60249" y="36791"/>
                  <a:pt x="60249" y="36791"/>
                  <a:pt x="60230" y="36791"/>
                </a:cubicBezTo>
                <a:cubicBezTo>
                  <a:pt x="59556" y="37166"/>
                  <a:pt x="58845" y="37503"/>
                  <a:pt x="58115" y="37783"/>
                </a:cubicBezTo>
                <a:cubicBezTo>
                  <a:pt x="58003" y="36043"/>
                  <a:pt x="57498" y="34302"/>
                  <a:pt x="56768" y="32767"/>
                </a:cubicBezTo>
                <a:cubicBezTo>
                  <a:pt x="55813" y="30783"/>
                  <a:pt x="54428" y="29099"/>
                  <a:pt x="52762" y="27695"/>
                </a:cubicBezTo>
                <a:cubicBezTo>
                  <a:pt x="52912" y="27658"/>
                  <a:pt x="53043" y="27602"/>
                  <a:pt x="53174" y="27564"/>
                </a:cubicBezTo>
                <a:close/>
                <a:moveTo>
                  <a:pt x="47615" y="32487"/>
                </a:moveTo>
                <a:cubicBezTo>
                  <a:pt x="48308" y="33198"/>
                  <a:pt x="48963" y="33984"/>
                  <a:pt x="49506" y="34807"/>
                </a:cubicBezTo>
                <a:cubicBezTo>
                  <a:pt x="50329" y="36024"/>
                  <a:pt x="50984" y="37372"/>
                  <a:pt x="51433" y="38775"/>
                </a:cubicBezTo>
                <a:cubicBezTo>
                  <a:pt x="50928" y="38700"/>
                  <a:pt x="50423" y="38569"/>
                  <a:pt x="49899" y="38364"/>
                </a:cubicBezTo>
                <a:cubicBezTo>
                  <a:pt x="49075" y="38045"/>
                  <a:pt x="48233" y="37409"/>
                  <a:pt x="47765" y="36604"/>
                </a:cubicBezTo>
                <a:cubicBezTo>
                  <a:pt x="47091" y="35425"/>
                  <a:pt x="47129" y="34021"/>
                  <a:pt x="47503" y="32767"/>
                </a:cubicBezTo>
                <a:cubicBezTo>
                  <a:pt x="47540" y="32674"/>
                  <a:pt x="47578" y="32580"/>
                  <a:pt x="47615" y="32487"/>
                </a:cubicBezTo>
                <a:close/>
                <a:moveTo>
                  <a:pt x="50292" y="28949"/>
                </a:moveTo>
                <a:cubicBezTo>
                  <a:pt x="51789" y="30016"/>
                  <a:pt x="53099" y="31307"/>
                  <a:pt x="54054" y="32917"/>
                </a:cubicBezTo>
                <a:cubicBezTo>
                  <a:pt x="55083" y="34583"/>
                  <a:pt x="55738" y="36567"/>
                  <a:pt x="55738" y="38551"/>
                </a:cubicBezTo>
                <a:cubicBezTo>
                  <a:pt x="55195" y="38663"/>
                  <a:pt x="54653" y="38775"/>
                  <a:pt x="54129" y="38831"/>
                </a:cubicBezTo>
                <a:cubicBezTo>
                  <a:pt x="53923" y="37970"/>
                  <a:pt x="53661" y="37166"/>
                  <a:pt x="53324" y="36398"/>
                </a:cubicBezTo>
                <a:cubicBezTo>
                  <a:pt x="52351" y="34040"/>
                  <a:pt x="50872" y="31888"/>
                  <a:pt x="49019" y="30091"/>
                </a:cubicBezTo>
                <a:cubicBezTo>
                  <a:pt x="49075" y="30035"/>
                  <a:pt x="49131" y="29979"/>
                  <a:pt x="49187" y="29922"/>
                </a:cubicBezTo>
                <a:cubicBezTo>
                  <a:pt x="49524" y="29567"/>
                  <a:pt x="49899" y="29249"/>
                  <a:pt x="50292" y="28968"/>
                </a:cubicBezTo>
                <a:lnTo>
                  <a:pt x="50292" y="28949"/>
                </a:lnTo>
                <a:close/>
                <a:moveTo>
                  <a:pt x="63786" y="37746"/>
                </a:moveTo>
                <a:cubicBezTo>
                  <a:pt x="63786" y="38700"/>
                  <a:pt x="63711" y="39636"/>
                  <a:pt x="63580" y="40572"/>
                </a:cubicBezTo>
                <a:cubicBezTo>
                  <a:pt x="63618" y="39711"/>
                  <a:pt x="63580" y="38831"/>
                  <a:pt x="63487" y="37952"/>
                </a:cubicBezTo>
                <a:cubicBezTo>
                  <a:pt x="63580" y="37896"/>
                  <a:pt x="63693" y="37821"/>
                  <a:pt x="63786" y="37746"/>
                </a:cubicBezTo>
                <a:close/>
                <a:moveTo>
                  <a:pt x="30228" y="37334"/>
                </a:moveTo>
                <a:cubicBezTo>
                  <a:pt x="31538" y="38420"/>
                  <a:pt x="32698" y="39674"/>
                  <a:pt x="33634" y="40965"/>
                </a:cubicBezTo>
                <a:cubicBezTo>
                  <a:pt x="32923" y="41077"/>
                  <a:pt x="32193" y="41208"/>
                  <a:pt x="31500" y="41377"/>
                </a:cubicBezTo>
                <a:cubicBezTo>
                  <a:pt x="31482" y="41377"/>
                  <a:pt x="31463" y="41396"/>
                  <a:pt x="31463" y="41396"/>
                </a:cubicBezTo>
                <a:cubicBezTo>
                  <a:pt x="30958" y="40198"/>
                  <a:pt x="30583" y="38962"/>
                  <a:pt x="30284" y="37577"/>
                </a:cubicBezTo>
                <a:lnTo>
                  <a:pt x="30228" y="37334"/>
                </a:lnTo>
                <a:close/>
                <a:moveTo>
                  <a:pt x="55233" y="41433"/>
                </a:moveTo>
                <a:cubicBezTo>
                  <a:pt x="55064" y="41920"/>
                  <a:pt x="54840" y="42388"/>
                  <a:pt x="54597" y="42818"/>
                </a:cubicBezTo>
                <a:cubicBezTo>
                  <a:pt x="54597" y="42388"/>
                  <a:pt x="54578" y="41957"/>
                  <a:pt x="54540" y="41527"/>
                </a:cubicBezTo>
                <a:cubicBezTo>
                  <a:pt x="54784" y="41508"/>
                  <a:pt x="55008" y="41470"/>
                  <a:pt x="55233" y="41433"/>
                </a:cubicBezTo>
                <a:close/>
                <a:moveTo>
                  <a:pt x="45014" y="31382"/>
                </a:moveTo>
                <a:cubicBezTo>
                  <a:pt x="44527" y="32749"/>
                  <a:pt x="44321" y="34208"/>
                  <a:pt x="44546" y="35650"/>
                </a:cubicBezTo>
                <a:cubicBezTo>
                  <a:pt x="44976" y="38644"/>
                  <a:pt x="47391" y="40722"/>
                  <a:pt x="50254" y="41358"/>
                </a:cubicBezTo>
                <a:cubicBezTo>
                  <a:pt x="50835" y="41489"/>
                  <a:pt x="51415" y="41564"/>
                  <a:pt x="51995" y="41601"/>
                </a:cubicBezTo>
                <a:cubicBezTo>
                  <a:pt x="51995" y="41601"/>
                  <a:pt x="51995" y="41620"/>
                  <a:pt x="51995" y="41620"/>
                </a:cubicBezTo>
                <a:cubicBezTo>
                  <a:pt x="52032" y="42163"/>
                  <a:pt x="52051" y="42706"/>
                  <a:pt x="52014" y="43267"/>
                </a:cubicBezTo>
                <a:cubicBezTo>
                  <a:pt x="50741" y="42462"/>
                  <a:pt x="49319" y="41864"/>
                  <a:pt x="47877" y="41452"/>
                </a:cubicBezTo>
                <a:cubicBezTo>
                  <a:pt x="45409" y="40734"/>
                  <a:pt x="42794" y="40475"/>
                  <a:pt x="40215" y="40475"/>
                </a:cubicBezTo>
                <a:cubicBezTo>
                  <a:pt x="40037" y="40475"/>
                  <a:pt x="39858" y="40476"/>
                  <a:pt x="39680" y="40478"/>
                </a:cubicBezTo>
                <a:cubicBezTo>
                  <a:pt x="38538" y="40478"/>
                  <a:pt x="37396" y="40535"/>
                  <a:pt x="36236" y="40647"/>
                </a:cubicBezTo>
                <a:cubicBezTo>
                  <a:pt x="35038" y="38719"/>
                  <a:pt x="33503" y="36997"/>
                  <a:pt x="31837" y="35612"/>
                </a:cubicBezTo>
                <a:cubicBezTo>
                  <a:pt x="31800" y="35593"/>
                  <a:pt x="31762" y="35556"/>
                  <a:pt x="31744" y="35537"/>
                </a:cubicBezTo>
                <a:cubicBezTo>
                  <a:pt x="32081" y="35163"/>
                  <a:pt x="32399" y="34789"/>
                  <a:pt x="32698" y="34396"/>
                </a:cubicBezTo>
                <a:cubicBezTo>
                  <a:pt x="33714" y="34633"/>
                  <a:pt x="34762" y="34749"/>
                  <a:pt x="35814" y="34749"/>
                </a:cubicBezTo>
                <a:cubicBezTo>
                  <a:pt x="38249" y="34749"/>
                  <a:pt x="40700" y="34125"/>
                  <a:pt x="42805" y="32936"/>
                </a:cubicBezTo>
                <a:cubicBezTo>
                  <a:pt x="43591" y="32487"/>
                  <a:pt x="44340" y="31962"/>
                  <a:pt x="45014" y="31382"/>
                </a:cubicBezTo>
                <a:close/>
                <a:moveTo>
                  <a:pt x="14805" y="37409"/>
                </a:moveTo>
                <a:cubicBezTo>
                  <a:pt x="15161" y="37652"/>
                  <a:pt x="15535" y="37877"/>
                  <a:pt x="15928" y="38083"/>
                </a:cubicBezTo>
                <a:cubicBezTo>
                  <a:pt x="16471" y="38364"/>
                  <a:pt x="17033" y="38607"/>
                  <a:pt x="17613" y="38813"/>
                </a:cubicBezTo>
                <a:cubicBezTo>
                  <a:pt x="17313" y="40198"/>
                  <a:pt x="17089" y="41601"/>
                  <a:pt x="16958" y="43005"/>
                </a:cubicBezTo>
                <a:cubicBezTo>
                  <a:pt x="16939" y="43230"/>
                  <a:pt x="16920" y="43473"/>
                  <a:pt x="16902" y="43716"/>
                </a:cubicBezTo>
                <a:cubicBezTo>
                  <a:pt x="16452" y="43436"/>
                  <a:pt x="16059" y="43118"/>
                  <a:pt x="15741" y="42706"/>
                </a:cubicBezTo>
                <a:cubicBezTo>
                  <a:pt x="15180" y="41995"/>
                  <a:pt x="14768" y="40778"/>
                  <a:pt x="14693" y="39861"/>
                </a:cubicBezTo>
                <a:cubicBezTo>
                  <a:pt x="14618" y="38981"/>
                  <a:pt x="14656" y="38214"/>
                  <a:pt x="14805" y="37409"/>
                </a:cubicBezTo>
                <a:close/>
                <a:moveTo>
                  <a:pt x="27139" y="38757"/>
                </a:moveTo>
                <a:cubicBezTo>
                  <a:pt x="27439" y="40011"/>
                  <a:pt x="27813" y="41246"/>
                  <a:pt x="28300" y="42425"/>
                </a:cubicBezTo>
                <a:cubicBezTo>
                  <a:pt x="27327" y="42855"/>
                  <a:pt x="26428" y="43380"/>
                  <a:pt x="25623" y="44016"/>
                </a:cubicBezTo>
                <a:cubicBezTo>
                  <a:pt x="25361" y="44166"/>
                  <a:pt x="25099" y="44315"/>
                  <a:pt x="24856" y="44484"/>
                </a:cubicBezTo>
                <a:cubicBezTo>
                  <a:pt x="24837" y="44446"/>
                  <a:pt x="24837" y="44409"/>
                  <a:pt x="24837" y="44372"/>
                </a:cubicBezTo>
                <a:cubicBezTo>
                  <a:pt x="24824" y="44290"/>
                  <a:pt x="24810" y="44208"/>
                  <a:pt x="24796" y="44133"/>
                </a:cubicBezTo>
                <a:lnTo>
                  <a:pt x="24796" y="44133"/>
                </a:lnTo>
                <a:cubicBezTo>
                  <a:pt x="24785" y="44044"/>
                  <a:pt x="24762" y="43868"/>
                  <a:pt x="24762" y="43847"/>
                </a:cubicBezTo>
                <a:cubicBezTo>
                  <a:pt x="24688" y="43230"/>
                  <a:pt x="24650" y="42612"/>
                  <a:pt x="24650" y="42013"/>
                </a:cubicBezTo>
                <a:cubicBezTo>
                  <a:pt x="24631" y="41396"/>
                  <a:pt x="24650" y="40778"/>
                  <a:pt x="24706" y="40160"/>
                </a:cubicBezTo>
                <a:cubicBezTo>
                  <a:pt x="24725" y="39992"/>
                  <a:pt x="24744" y="39823"/>
                  <a:pt x="24762" y="39655"/>
                </a:cubicBezTo>
                <a:cubicBezTo>
                  <a:pt x="24762" y="39636"/>
                  <a:pt x="24762" y="39636"/>
                  <a:pt x="24762" y="39618"/>
                </a:cubicBezTo>
                <a:cubicBezTo>
                  <a:pt x="24781" y="39561"/>
                  <a:pt x="24781" y="39505"/>
                  <a:pt x="24800" y="39430"/>
                </a:cubicBezTo>
                <a:lnTo>
                  <a:pt x="24800" y="39449"/>
                </a:lnTo>
                <a:cubicBezTo>
                  <a:pt x="25605" y="39299"/>
                  <a:pt x="26391" y="39056"/>
                  <a:pt x="27139" y="38757"/>
                </a:cubicBezTo>
                <a:close/>
                <a:moveTo>
                  <a:pt x="41420" y="43660"/>
                </a:moveTo>
                <a:cubicBezTo>
                  <a:pt x="44677" y="43679"/>
                  <a:pt x="48401" y="44222"/>
                  <a:pt x="51134" y="46093"/>
                </a:cubicBezTo>
                <a:cubicBezTo>
                  <a:pt x="50113" y="46593"/>
                  <a:pt x="48948" y="46914"/>
                  <a:pt x="47806" y="46914"/>
                </a:cubicBezTo>
                <a:cubicBezTo>
                  <a:pt x="47021" y="46914"/>
                  <a:pt x="46247" y="46762"/>
                  <a:pt x="45538" y="46412"/>
                </a:cubicBezTo>
                <a:cubicBezTo>
                  <a:pt x="45482" y="46393"/>
                  <a:pt x="45425" y="46393"/>
                  <a:pt x="45388" y="46393"/>
                </a:cubicBezTo>
                <a:cubicBezTo>
                  <a:pt x="44770" y="45888"/>
                  <a:pt x="44115" y="45420"/>
                  <a:pt x="43423" y="45027"/>
                </a:cubicBezTo>
                <a:cubicBezTo>
                  <a:pt x="42581" y="44503"/>
                  <a:pt x="41663" y="44053"/>
                  <a:pt x="40709" y="43660"/>
                </a:cubicBezTo>
                <a:close/>
                <a:moveTo>
                  <a:pt x="10051" y="24382"/>
                </a:moveTo>
                <a:lnTo>
                  <a:pt x="10051" y="24382"/>
                </a:lnTo>
                <a:cubicBezTo>
                  <a:pt x="9359" y="27358"/>
                  <a:pt x="9434" y="30540"/>
                  <a:pt x="10912" y="33273"/>
                </a:cubicBezTo>
                <a:cubicBezTo>
                  <a:pt x="11287" y="33984"/>
                  <a:pt x="11754" y="34639"/>
                  <a:pt x="12279" y="35238"/>
                </a:cubicBezTo>
                <a:cubicBezTo>
                  <a:pt x="8685" y="38569"/>
                  <a:pt x="6252" y="43286"/>
                  <a:pt x="5372" y="48115"/>
                </a:cubicBezTo>
                <a:cubicBezTo>
                  <a:pt x="4904" y="46767"/>
                  <a:pt x="4530" y="45345"/>
                  <a:pt x="4287" y="43829"/>
                </a:cubicBezTo>
                <a:cubicBezTo>
                  <a:pt x="4212" y="43380"/>
                  <a:pt x="4137" y="42781"/>
                  <a:pt x="4099" y="42069"/>
                </a:cubicBezTo>
                <a:cubicBezTo>
                  <a:pt x="4062" y="41321"/>
                  <a:pt x="4043" y="40553"/>
                  <a:pt x="4081" y="39805"/>
                </a:cubicBezTo>
                <a:cubicBezTo>
                  <a:pt x="4137" y="38251"/>
                  <a:pt x="4361" y="36960"/>
                  <a:pt x="4755" y="35425"/>
                </a:cubicBezTo>
                <a:cubicBezTo>
                  <a:pt x="5765" y="31532"/>
                  <a:pt x="7712" y="27789"/>
                  <a:pt x="10051" y="24382"/>
                </a:cubicBezTo>
                <a:close/>
                <a:moveTo>
                  <a:pt x="33488" y="44762"/>
                </a:moveTo>
                <a:cubicBezTo>
                  <a:pt x="34257" y="44762"/>
                  <a:pt x="35012" y="44832"/>
                  <a:pt x="35768" y="44933"/>
                </a:cubicBezTo>
                <a:cubicBezTo>
                  <a:pt x="36198" y="46112"/>
                  <a:pt x="36442" y="47310"/>
                  <a:pt x="36479" y="48564"/>
                </a:cubicBezTo>
                <a:cubicBezTo>
                  <a:pt x="35244" y="47478"/>
                  <a:pt x="34121" y="46131"/>
                  <a:pt x="33241" y="44765"/>
                </a:cubicBezTo>
                <a:lnTo>
                  <a:pt x="33222" y="44765"/>
                </a:lnTo>
                <a:cubicBezTo>
                  <a:pt x="33311" y="44763"/>
                  <a:pt x="33400" y="44762"/>
                  <a:pt x="33488" y="44762"/>
                </a:cubicBezTo>
                <a:close/>
                <a:moveTo>
                  <a:pt x="60661" y="39618"/>
                </a:moveTo>
                <a:lnTo>
                  <a:pt x="60661" y="39618"/>
                </a:lnTo>
                <a:cubicBezTo>
                  <a:pt x="60717" y="41227"/>
                  <a:pt x="60455" y="42837"/>
                  <a:pt x="59818" y="44390"/>
                </a:cubicBezTo>
                <a:cubicBezTo>
                  <a:pt x="59800" y="44428"/>
                  <a:pt x="59800" y="44465"/>
                  <a:pt x="59781" y="44484"/>
                </a:cubicBezTo>
                <a:cubicBezTo>
                  <a:pt x="59781" y="44503"/>
                  <a:pt x="59762" y="44540"/>
                  <a:pt x="59744" y="44596"/>
                </a:cubicBezTo>
                <a:cubicBezTo>
                  <a:pt x="59687" y="44690"/>
                  <a:pt x="59650" y="44783"/>
                  <a:pt x="59613" y="44877"/>
                </a:cubicBezTo>
                <a:cubicBezTo>
                  <a:pt x="59482" y="45139"/>
                  <a:pt x="59332" y="45420"/>
                  <a:pt x="59182" y="45663"/>
                </a:cubicBezTo>
                <a:cubicBezTo>
                  <a:pt x="59051" y="45888"/>
                  <a:pt x="58920" y="46093"/>
                  <a:pt x="58789" y="46299"/>
                </a:cubicBezTo>
                <a:cubicBezTo>
                  <a:pt x="58695" y="46430"/>
                  <a:pt x="58621" y="46561"/>
                  <a:pt x="58527" y="46674"/>
                </a:cubicBezTo>
                <a:cubicBezTo>
                  <a:pt x="58527" y="46674"/>
                  <a:pt x="58396" y="46861"/>
                  <a:pt x="58377" y="46898"/>
                </a:cubicBezTo>
                <a:cubicBezTo>
                  <a:pt x="57872" y="47516"/>
                  <a:pt x="57329" y="48115"/>
                  <a:pt x="56730" y="48639"/>
                </a:cubicBezTo>
                <a:cubicBezTo>
                  <a:pt x="56244" y="47535"/>
                  <a:pt x="55589" y="46505"/>
                  <a:pt x="54784" y="45588"/>
                </a:cubicBezTo>
                <a:cubicBezTo>
                  <a:pt x="56056" y="44521"/>
                  <a:pt x="57086" y="43155"/>
                  <a:pt x="57629" y="41601"/>
                </a:cubicBezTo>
                <a:cubicBezTo>
                  <a:pt x="57722" y="41339"/>
                  <a:pt x="57797" y="41059"/>
                  <a:pt x="57872" y="40778"/>
                </a:cubicBezTo>
                <a:cubicBezTo>
                  <a:pt x="58078" y="40703"/>
                  <a:pt x="58302" y="40628"/>
                  <a:pt x="58508" y="40553"/>
                </a:cubicBezTo>
                <a:cubicBezTo>
                  <a:pt x="59238" y="40273"/>
                  <a:pt x="59968" y="39954"/>
                  <a:pt x="60661" y="39618"/>
                </a:cubicBezTo>
                <a:close/>
                <a:moveTo>
                  <a:pt x="67792" y="34396"/>
                </a:moveTo>
                <a:lnTo>
                  <a:pt x="67792" y="34396"/>
                </a:lnTo>
                <a:cubicBezTo>
                  <a:pt x="68952" y="36567"/>
                  <a:pt x="69645" y="39000"/>
                  <a:pt x="70000" y="41470"/>
                </a:cubicBezTo>
                <a:cubicBezTo>
                  <a:pt x="69607" y="42724"/>
                  <a:pt x="69102" y="43960"/>
                  <a:pt x="68428" y="45101"/>
                </a:cubicBezTo>
                <a:cubicBezTo>
                  <a:pt x="67548" y="46524"/>
                  <a:pt x="66444" y="47722"/>
                  <a:pt x="65153" y="48714"/>
                </a:cubicBezTo>
                <a:cubicBezTo>
                  <a:pt x="65433" y="48003"/>
                  <a:pt x="65695" y="47310"/>
                  <a:pt x="65939" y="46599"/>
                </a:cubicBezTo>
                <a:cubicBezTo>
                  <a:pt x="67249" y="42706"/>
                  <a:pt x="67998" y="38513"/>
                  <a:pt x="67792" y="34396"/>
                </a:cubicBezTo>
                <a:close/>
                <a:moveTo>
                  <a:pt x="29816" y="45532"/>
                </a:moveTo>
                <a:cubicBezTo>
                  <a:pt x="30471" y="46674"/>
                  <a:pt x="31201" y="47759"/>
                  <a:pt x="32043" y="48751"/>
                </a:cubicBezTo>
                <a:cubicBezTo>
                  <a:pt x="30415" y="48283"/>
                  <a:pt x="28768" y="47797"/>
                  <a:pt x="27139" y="47291"/>
                </a:cubicBezTo>
                <a:cubicBezTo>
                  <a:pt x="27327" y="47104"/>
                  <a:pt x="27532" y="46917"/>
                  <a:pt x="27738" y="46749"/>
                </a:cubicBezTo>
                <a:cubicBezTo>
                  <a:pt x="27795" y="46692"/>
                  <a:pt x="27944" y="46599"/>
                  <a:pt x="27963" y="46580"/>
                </a:cubicBezTo>
                <a:cubicBezTo>
                  <a:pt x="28094" y="46486"/>
                  <a:pt x="28225" y="46393"/>
                  <a:pt x="28356" y="46318"/>
                </a:cubicBezTo>
                <a:cubicBezTo>
                  <a:pt x="28581" y="46168"/>
                  <a:pt x="28805" y="46037"/>
                  <a:pt x="29049" y="45906"/>
                </a:cubicBezTo>
                <a:cubicBezTo>
                  <a:pt x="29292" y="45775"/>
                  <a:pt x="29535" y="45663"/>
                  <a:pt x="29778" y="45551"/>
                </a:cubicBezTo>
                <a:cubicBezTo>
                  <a:pt x="29797" y="45551"/>
                  <a:pt x="29797" y="45551"/>
                  <a:pt x="29816" y="45532"/>
                </a:cubicBezTo>
                <a:close/>
                <a:moveTo>
                  <a:pt x="46586" y="47478"/>
                </a:moveTo>
                <a:lnTo>
                  <a:pt x="46586" y="47478"/>
                </a:lnTo>
                <a:cubicBezTo>
                  <a:pt x="47222" y="47703"/>
                  <a:pt x="47877" y="47834"/>
                  <a:pt x="48589" y="47871"/>
                </a:cubicBezTo>
                <a:cubicBezTo>
                  <a:pt x="48644" y="47873"/>
                  <a:pt x="48700" y="47874"/>
                  <a:pt x="48755" y="47874"/>
                </a:cubicBezTo>
                <a:cubicBezTo>
                  <a:pt x="49462" y="47874"/>
                  <a:pt x="50139" y="47764"/>
                  <a:pt x="50816" y="47591"/>
                </a:cubicBezTo>
                <a:lnTo>
                  <a:pt x="50816" y="47591"/>
                </a:lnTo>
                <a:cubicBezTo>
                  <a:pt x="50516" y="48115"/>
                  <a:pt x="50161" y="48620"/>
                  <a:pt x="49730" y="49051"/>
                </a:cubicBezTo>
                <a:cubicBezTo>
                  <a:pt x="49337" y="49444"/>
                  <a:pt x="48925" y="49762"/>
                  <a:pt x="48495" y="50024"/>
                </a:cubicBezTo>
                <a:cubicBezTo>
                  <a:pt x="47971" y="49088"/>
                  <a:pt x="47335" y="48246"/>
                  <a:pt x="46586" y="47478"/>
                </a:cubicBezTo>
                <a:close/>
                <a:moveTo>
                  <a:pt x="19859" y="48134"/>
                </a:moveTo>
                <a:cubicBezTo>
                  <a:pt x="19896" y="48134"/>
                  <a:pt x="19934" y="48152"/>
                  <a:pt x="19990" y="48171"/>
                </a:cubicBezTo>
                <a:cubicBezTo>
                  <a:pt x="20139" y="48732"/>
                  <a:pt x="20327" y="49294"/>
                  <a:pt x="20533" y="49855"/>
                </a:cubicBezTo>
                <a:cubicBezTo>
                  <a:pt x="20458" y="50024"/>
                  <a:pt x="20402" y="50174"/>
                  <a:pt x="20345" y="50342"/>
                </a:cubicBezTo>
                <a:cubicBezTo>
                  <a:pt x="20121" y="49631"/>
                  <a:pt x="19952" y="48882"/>
                  <a:pt x="19859" y="48134"/>
                </a:cubicBezTo>
                <a:close/>
                <a:moveTo>
                  <a:pt x="38444" y="45569"/>
                </a:moveTo>
                <a:lnTo>
                  <a:pt x="38444" y="45569"/>
                </a:lnTo>
                <a:cubicBezTo>
                  <a:pt x="40297" y="46168"/>
                  <a:pt x="42038" y="47067"/>
                  <a:pt x="43516" y="48227"/>
                </a:cubicBezTo>
                <a:cubicBezTo>
                  <a:pt x="44490" y="48994"/>
                  <a:pt x="45351" y="49912"/>
                  <a:pt x="45987" y="50941"/>
                </a:cubicBezTo>
                <a:lnTo>
                  <a:pt x="45987" y="50960"/>
                </a:lnTo>
                <a:cubicBezTo>
                  <a:pt x="45650" y="51016"/>
                  <a:pt x="45369" y="51053"/>
                  <a:pt x="45070" y="51072"/>
                </a:cubicBezTo>
                <a:cubicBezTo>
                  <a:pt x="44527" y="51129"/>
                  <a:pt x="43983" y="51154"/>
                  <a:pt x="43440" y="51154"/>
                </a:cubicBezTo>
                <a:cubicBezTo>
                  <a:pt x="43272" y="51154"/>
                  <a:pt x="43104" y="51151"/>
                  <a:pt x="42936" y="51147"/>
                </a:cubicBezTo>
                <a:cubicBezTo>
                  <a:pt x="41832" y="51109"/>
                  <a:pt x="40728" y="50960"/>
                  <a:pt x="39623" y="50735"/>
                </a:cubicBezTo>
                <a:cubicBezTo>
                  <a:pt x="39605" y="50716"/>
                  <a:pt x="39567" y="50716"/>
                  <a:pt x="39530" y="50698"/>
                </a:cubicBezTo>
                <a:cubicBezTo>
                  <a:pt x="39305" y="50567"/>
                  <a:pt x="39081" y="50436"/>
                  <a:pt x="38856" y="50305"/>
                </a:cubicBezTo>
                <a:cubicBezTo>
                  <a:pt x="39024" y="48714"/>
                  <a:pt x="38856" y="47123"/>
                  <a:pt x="38444" y="45569"/>
                </a:cubicBezTo>
                <a:close/>
                <a:moveTo>
                  <a:pt x="53474" y="48396"/>
                </a:moveTo>
                <a:cubicBezTo>
                  <a:pt x="53511" y="48470"/>
                  <a:pt x="53567" y="48527"/>
                  <a:pt x="53605" y="48601"/>
                </a:cubicBezTo>
                <a:cubicBezTo>
                  <a:pt x="53941" y="49126"/>
                  <a:pt x="54222" y="49687"/>
                  <a:pt x="54409" y="50267"/>
                </a:cubicBezTo>
                <a:cubicBezTo>
                  <a:pt x="54054" y="50473"/>
                  <a:pt x="53679" y="50679"/>
                  <a:pt x="53305" y="50847"/>
                </a:cubicBezTo>
                <a:cubicBezTo>
                  <a:pt x="53212" y="50885"/>
                  <a:pt x="53118" y="50941"/>
                  <a:pt x="53024" y="50978"/>
                </a:cubicBezTo>
                <a:cubicBezTo>
                  <a:pt x="53024" y="50978"/>
                  <a:pt x="52837" y="51072"/>
                  <a:pt x="52762" y="51091"/>
                </a:cubicBezTo>
                <a:cubicBezTo>
                  <a:pt x="52556" y="51184"/>
                  <a:pt x="52351" y="51259"/>
                  <a:pt x="52126" y="51353"/>
                </a:cubicBezTo>
                <a:cubicBezTo>
                  <a:pt x="51789" y="51465"/>
                  <a:pt x="51452" y="51577"/>
                  <a:pt x="51097" y="51671"/>
                </a:cubicBezTo>
                <a:cubicBezTo>
                  <a:pt x="52126" y="50754"/>
                  <a:pt x="52912" y="49631"/>
                  <a:pt x="53474" y="48396"/>
                </a:cubicBezTo>
                <a:close/>
                <a:moveTo>
                  <a:pt x="27065" y="50473"/>
                </a:moveTo>
                <a:lnTo>
                  <a:pt x="27065" y="50473"/>
                </a:lnTo>
                <a:cubicBezTo>
                  <a:pt x="28412" y="50904"/>
                  <a:pt x="29778" y="51315"/>
                  <a:pt x="31145" y="51708"/>
                </a:cubicBezTo>
                <a:cubicBezTo>
                  <a:pt x="32623" y="52139"/>
                  <a:pt x="34102" y="52588"/>
                  <a:pt x="35581" y="52981"/>
                </a:cubicBezTo>
                <a:cubicBezTo>
                  <a:pt x="35543" y="53075"/>
                  <a:pt x="35506" y="53168"/>
                  <a:pt x="35450" y="53262"/>
                </a:cubicBezTo>
                <a:cubicBezTo>
                  <a:pt x="35262" y="53243"/>
                  <a:pt x="35075" y="53243"/>
                  <a:pt x="34888" y="53224"/>
                </a:cubicBezTo>
                <a:cubicBezTo>
                  <a:pt x="33147" y="53075"/>
                  <a:pt x="31407" y="52906"/>
                  <a:pt x="29685" y="52644"/>
                </a:cubicBezTo>
                <a:cubicBezTo>
                  <a:pt x="29273" y="52588"/>
                  <a:pt x="28880" y="52494"/>
                  <a:pt x="28487" y="52420"/>
                </a:cubicBezTo>
                <a:cubicBezTo>
                  <a:pt x="28431" y="52363"/>
                  <a:pt x="28393" y="52307"/>
                  <a:pt x="28337" y="52270"/>
                </a:cubicBezTo>
                <a:cubicBezTo>
                  <a:pt x="28281" y="52176"/>
                  <a:pt x="28206" y="52101"/>
                  <a:pt x="28131" y="52008"/>
                </a:cubicBezTo>
                <a:cubicBezTo>
                  <a:pt x="28057" y="51933"/>
                  <a:pt x="28000" y="51839"/>
                  <a:pt x="27926" y="51765"/>
                </a:cubicBezTo>
                <a:cubicBezTo>
                  <a:pt x="27926" y="51746"/>
                  <a:pt x="27907" y="51746"/>
                  <a:pt x="27907" y="51727"/>
                </a:cubicBezTo>
                <a:cubicBezTo>
                  <a:pt x="27607" y="51315"/>
                  <a:pt x="27327" y="50904"/>
                  <a:pt x="27065" y="50473"/>
                </a:cubicBezTo>
                <a:close/>
                <a:moveTo>
                  <a:pt x="22535" y="54048"/>
                </a:moveTo>
                <a:cubicBezTo>
                  <a:pt x="22685" y="54329"/>
                  <a:pt x="22853" y="54591"/>
                  <a:pt x="23022" y="54871"/>
                </a:cubicBezTo>
                <a:cubicBezTo>
                  <a:pt x="22853" y="54703"/>
                  <a:pt x="22685" y="54516"/>
                  <a:pt x="22535" y="54347"/>
                </a:cubicBezTo>
                <a:cubicBezTo>
                  <a:pt x="22535" y="54235"/>
                  <a:pt x="22535" y="54142"/>
                  <a:pt x="22535" y="54048"/>
                </a:cubicBezTo>
                <a:close/>
                <a:moveTo>
                  <a:pt x="36217" y="56687"/>
                </a:moveTo>
                <a:cubicBezTo>
                  <a:pt x="38314" y="56829"/>
                  <a:pt x="40403" y="56899"/>
                  <a:pt x="42495" y="56899"/>
                </a:cubicBezTo>
                <a:cubicBezTo>
                  <a:pt x="43446" y="56899"/>
                  <a:pt x="44397" y="56885"/>
                  <a:pt x="45351" y="56855"/>
                </a:cubicBezTo>
                <a:lnTo>
                  <a:pt x="45351" y="56855"/>
                </a:lnTo>
                <a:cubicBezTo>
                  <a:pt x="44171" y="57061"/>
                  <a:pt x="43011" y="57211"/>
                  <a:pt x="41851" y="57267"/>
                </a:cubicBezTo>
                <a:cubicBezTo>
                  <a:pt x="41486" y="57286"/>
                  <a:pt x="41116" y="57295"/>
                  <a:pt x="40744" y="57295"/>
                </a:cubicBezTo>
                <a:cubicBezTo>
                  <a:pt x="40372" y="57295"/>
                  <a:pt x="39998" y="57286"/>
                  <a:pt x="39623" y="57267"/>
                </a:cubicBezTo>
                <a:cubicBezTo>
                  <a:pt x="39286" y="57248"/>
                  <a:pt x="38950" y="57230"/>
                  <a:pt x="38613" y="57211"/>
                </a:cubicBezTo>
                <a:cubicBezTo>
                  <a:pt x="38407" y="57192"/>
                  <a:pt x="38220" y="57174"/>
                  <a:pt x="38014" y="57155"/>
                </a:cubicBezTo>
                <a:cubicBezTo>
                  <a:pt x="38014" y="57155"/>
                  <a:pt x="37658" y="57099"/>
                  <a:pt x="37639" y="57099"/>
                </a:cubicBezTo>
                <a:cubicBezTo>
                  <a:pt x="37134" y="57024"/>
                  <a:pt x="36629" y="56930"/>
                  <a:pt x="36123" y="56818"/>
                </a:cubicBezTo>
                <a:cubicBezTo>
                  <a:pt x="36161" y="56781"/>
                  <a:pt x="36198" y="56743"/>
                  <a:pt x="36217" y="56687"/>
                </a:cubicBezTo>
                <a:close/>
                <a:moveTo>
                  <a:pt x="53923" y="57529"/>
                </a:moveTo>
                <a:cubicBezTo>
                  <a:pt x="53230" y="59045"/>
                  <a:pt x="52201" y="60393"/>
                  <a:pt x="50928" y="61422"/>
                </a:cubicBezTo>
                <a:cubicBezTo>
                  <a:pt x="49955" y="62208"/>
                  <a:pt x="48701" y="62882"/>
                  <a:pt x="47559" y="63256"/>
                </a:cubicBezTo>
                <a:cubicBezTo>
                  <a:pt x="46998" y="63462"/>
                  <a:pt x="46455" y="63612"/>
                  <a:pt x="45912" y="63724"/>
                </a:cubicBezTo>
                <a:cubicBezTo>
                  <a:pt x="46754" y="62845"/>
                  <a:pt x="47503" y="61871"/>
                  <a:pt x="48121" y="60748"/>
                </a:cubicBezTo>
                <a:cubicBezTo>
                  <a:pt x="48308" y="60374"/>
                  <a:pt x="48495" y="60000"/>
                  <a:pt x="48663" y="59607"/>
                </a:cubicBezTo>
                <a:cubicBezTo>
                  <a:pt x="48701" y="59607"/>
                  <a:pt x="48720" y="59607"/>
                  <a:pt x="48738" y="59588"/>
                </a:cubicBezTo>
                <a:cubicBezTo>
                  <a:pt x="50498" y="59064"/>
                  <a:pt x="52238" y="58371"/>
                  <a:pt x="53923" y="57529"/>
                </a:cubicBezTo>
                <a:close/>
                <a:moveTo>
                  <a:pt x="32680" y="59532"/>
                </a:moveTo>
                <a:cubicBezTo>
                  <a:pt x="35128" y="60465"/>
                  <a:pt x="37751" y="60874"/>
                  <a:pt x="40389" y="60874"/>
                </a:cubicBezTo>
                <a:cubicBezTo>
                  <a:pt x="41986" y="60874"/>
                  <a:pt x="43590" y="60724"/>
                  <a:pt x="45163" y="60449"/>
                </a:cubicBezTo>
                <a:lnTo>
                  <a:pt x="45163" y="60449"/>
                </a:lnTo>
                <a:cubicBezTo>
                  <a:pt x="44883" y="60842"/>
                  <a:pt x="44583" y="61235"/>
                  <a:pt x="44265" y="61591"/>
                </a:cubicBezTo>
                <a:cubicBezTo>
                  <a:pt x="43385" y="62545"/>
                  <a:pt x="42393" y="63331"/>
                  <a:pt x="41308" y="64005"/>
                </a:cubicBezTo>
                <a:cubicBezTo>
                  <a:pt x="40728" y="63949"/>
                  <a:pt x="40260" y="63874"/>
                  <a:pt x="39623" y="63743"/>
                </a:cubicBezTo>
                <a:cubicBezTo>
                  <a:pt x="38276" y="63481"/>
                  <a:pt x="36909" y="63032"/>
                  <a:pt x="35786" y="62489"/>
                </a:cubicBezTo>
                <a:cubicBezTo>
                  <a:pt x="34308" y="61797"/>
                  <a:pt x="32942" y="60917"/>
                  <a:pt x="31669" y="59925"/>
                </a:cubicBezTo>
                <a:cubicBezTo>
                  <a:pt x="32006" y="59813"/>
                  <a:pt x="32343" y="59682"/>
                  <a:pt x="32680" y="59532"/>
                </a:cubicBezTo>
                <a:close/>
                <a:moveTo>
                  <a:pt x="23658" y="58914"/>
                </a:moveTo>
                <a:cubicBezTo>
                  <a:pt x="24033" y="59139"/>
                  <a:pt x="24426" y="59326"/>
                  <a:pt x="24819" y="59513"/>
                </a:cubicBezTo>
                <a:cubicBezTo>
                  <a:pt x="25567" y="59831"/>
                  <a:pt x="26353" y="60075"/>
                  <a:pt x="27139" y="60206"/>
                </a:cubicBezTo>
                <a:cubicBezTo>
                  <a:pt x="27963" y="61067"/>
                  <a:pt x="28843" y="61871"/>
                  <a:pt x="29778" y="62620"/>
                </a:cubicBezTo>
                <a:cubicBezTo>
                  <a:pt x="31744" y="64174"/>
                  <a:pt x="33952" y="65428"/>
                  <a:pt x="36273" y="66251"/>
                </a:cubicBezTo>
                <a:cubicBezTo>
                  <a:pt x="35431" y="66513"/>
                  <a:pt x="34570" y="66775"/>
                  <a:pt x="33709" y="66981"/>
                </a:cubicBezTo>
                <a:cubicBezTo>
                  <a:pt x="33166" y="66831"/>
                  <a:pt x="32623" y="66663"/>
                  <a:pt x="32081" y="66457"/>
                </a:cubicBezTo>
                <a:cubicBezTo>
                  <a:pt x="28300" y="65072"/>
                  <a:pt x="25230" y="62433"/>
                  <a:pt x="23658" y="58914"/>
                </a:cubicBezTo>
                <a:close/>
                <a:moveTo>
                  <a:pt x="70150" y="48302"/>
                </a:moveTo>
                <a:lnTo>
                  <a:pt x="70150" y="48302"/>
                </a:lnTo>
                <a:cubicBezTo>
                  <a:pt x="69888" y="51091"/>
                  <a:pt x="69233" y="53842"/>
                  <a:pt x="67848" y="56294"/>
                </a:cubicBezTo>
                <a:cubicBezTo>
                  <a:pt x="66650" y="58446"/>
                  <a:pt x="65040" y="60262"/>
                  <a:pt x="63075" y="61778"/>
                </a:cubicBezTo>
                <a:cubicBezTo>
                  <a:pt x="59332" y="64716"/>
                  <a:pt x="54709" y="66289"/>
                  <a:pt x="49992" y="67206"/>
                </a:cubicBezTo>
                <a:cubicBezTo>
                  <a:pt x="55177" y="63912"/>
                  <a:pt x="59519" y="59251"/>
                  <a:pt x="62607" y="53898"/>
                </a:cubicBezTo>
                <a:cubicBezTo>
                  <a:pt x="63262" y="53617"/>
                  <a:pt x="63899" y="53337"/>
                  <a:pt x="64516" y="53000"/>
                </a:cubicBezTo>
                <a:cubicBezTo>
                  <a:pt x="66687" y="51839"/>
                  <a:pt x="68634" y="50248"/>
                  <a:pt x="70150" y="48302"/>
                </a:cubicBezTo>
                <a:close/>
                <a:moveTo>
                  <a:pt x="40859" y="67299"/>
                </a:moveTo>
                <a:cubicBezTo>
                  <a:pt x="41008" y="67318"/>
                  <a:pt x="41158" y="67318"/>
                  <a:pt x="41308" y="67337"/>
                </a:cubicBezTo>
                <a:cubicBezTo>
                  <a:pt x="40877" y="67468"/>
                  <a:pt x="40447" y="67599"/>
                  <a:pt x="40016" y="67711"/>
                </a:cubicBezTo>
                <a:cubicBezTo>
                  <a:pt x="40297" y="67580"/>
                  <a:pt x="40578" y="67449"/>
                  <a:pt x="40859" y="67299"/>
                </a:cubicBezTo>
                <a:close/>
                <a:moveTo>
                  <a:pt x="11698" y="39767"/>
                </a:moveTo>
                <a:cubicBezTo>
                  <a:pt x="11754" y="40778"/>
                  <a:pt x="11979" y="41770"/>
                  <a:pt x="12391" y="42724"/>
                </a:cubicBezTo>
                <a:cubicBezTo>
                  <a:pt x="12990" y="44184"/>
                  <a:pt x="13944" y="45382"/>
                  <a:pt x="15273" y="46243"/>
                </a:cubicBezTo>
                <a:cubicBezTo>
                  <a:pt x="15779" y="46561"/>
                  <a:pt x="16321" y="46823"/>
                  <a:pt x="16883" y="47067"/>
                </a:cubicBezTo>
                <a:cubicBezTo>
                  <a:pt x="17033" y="49238"/>
                  <a:pt x="17519" y="51371"/>
                  <a:pt x="18474" y="53337"/>
                </a:cubicBezTo>
                <a:cubicBezTo>
                  <a:pt x="18848" y="54104"/>
                  <a:pt x="19335" y="54853"/>
                  <a:pt x="19859" y="55545"/>
                </a:cubicBezTo>
                <a:cubicBezTo>
                  <a:pt x="19896" y="55863"/>
                  <a:pt x="19934" y="56182"/>
                  <a:pt x="19990" y="56481"/>
                </a:cubicBezTo>
                <a:cubicBezTo>
                  <a:pt x="20439" y="59270"/>
                  <a:pt x="21749" y="61890"/>
                  <a:pt x="23546" y="64080"/>
                </a:cubicBezTo>
                <a:cubicBezTo>
                  <a:pt x="24800" y="65615"/>
                  <a:pt x="26391" y="66850"/>
                  <a:pt x="28113" y="67823"/>
                </a:cubicBezTo>
                <a:cubicBezTo>
                  <a:pt x="27888" y="67786"/>
                  <a:pt x="27645" y="67730"/>
                  <a:pt x="27420" y="67674"/>
                </a:cubicBezTo>
                <a:cubicBezTo>
                  <a:pt x="24351" y="66906"/>
                  <a:pt x="21805" y="65821"/>
                  <a:pt x="19091" y="64192"/>
                </a:cubicBezTo>
                <a:cubicBezTo>
                  <a:pt x="14468" y="61441"/>
                  <a:pt x="10519" y="57642"/>
                  <a:pt x="7749" y="53037"/>
                </a:cubicBezTo>
                <a:cubicBezTo>
                  <a:pt x="7599" y="51072"/>
                  <a:pt x="7787" y="49069"/>
                  <a:pt x="8273" y="47142"/>
                </a:cubicBezTo>
                <a:cubicBezTo>
                  <a:pt x="8947" y="44503"/>
                  <a:pt x="10107" y="41995"/>
                  <a:pt x="11698" y="39767"/>
                </a:cubicBezTo>
                <a:close/>
                <a:moveTo>
                  <a:pt x="53723" y="0"/>
                </a:moveTo>
                <a:cubicBezTo>
                  <a:pt x="49841" y="0"/>
                  <a:pt x="45941" y="1120"/>
                  <a:pt x="42768" y="3307"/>
                </a:cubicBezTo>
                <a:cubicBezTo>
                  <a:pt x="42319" y="3607"/>
                  <a:pt x="41851" y="3963"/>
                  <a:pt x="41364" y="4337"/>
                </a:cubicBezTo>
                <a:cubicBezTo>
                  <a:pt x="40765" y="4243"/>
                  <a:pt x="40147" y="4150"/>
                  <a:pt x="39548" y="4075"/>
                </a:cubicBezTo>
                <a:cubicBezTo>
                  <a:pt x="38657" y="3980"/>
                  <a:pt x="37764" y="3934"/>
                  <a:pt x="36872" y="3934"/>
                </a:cubicBezTo>
                <a:cubicBezTo>
                  <a:pt x="31053" y="3934"/>
                  <a:pt x="25272" y="5887"/>
                  <a:pt x="20420" y="9035"/>
                </a:cubicBezTo>
                <a:cubicBezTo>
                  <a:pt x="14880" y="12610"/>
                  <a:pt x="10388" y="17607"/>
                  <a:pt x="6720" y="23053"/>
                </a:cubicBezTo>
                <a:cubicBezTo>
                  <a:pt x="2920" y="28743"/>
                  <a:pt x="1" y="35388"/>
                  <a:pt x="487" y="42369"/>
                </a:cubicBezTo>
                <a:cubicBezTo>
                  <a:pt x="843" y="47441"/>
                  <a:pt x="2714" y="52214"/>
                  <a:pt x="5503" y="56406"/>
                </a:cubicBezTo>
                <a:cubicBezTo>
                  <a:pt x="6476" y="60655"/>
                  <a:pt x="8835" y="64567"/>
                  <a:pt x="12353" y="67262"/>
                </a:cubicBezTo>
                <a:cubicBezTo>
                  <a:pt x="15879" y="69970"/>
                  <a:pt x="20111" y="70895"/>
                  <a:pt x="24414" y="70895"/>
                </a:cubicBezTo>
                <a:cubicBezTo>
                  <a:pt x="24543" y="70895"/>
                  <a:pt x="24671" y="70894"/>
                  <a:pt x="24800" y="70893"/>
                </a:cubicBezTo>
                <a:cubicBezTo>
                  <a:pt x="27636" y="71786"/>
                  <a:pt x="30590" y="72236"/>
                  <a:pt x="33544" y="72236"/>
                </a:cubicBezTo>
                <a:cubicBezTo>
                  <a:pt x="36224" y="72236"/>
                  <a:pt x="38904" y="71865"/>
                  <a:pt x="41495" y="71117"/>
                </a:cubicBezTo>
                <a:cubicBezTo>
                  <a:pt x="41673" y="71120"/>
                  <a:pt x="41850" y="71121"/>
                  <a:pt x="42028" y="71121"/>
                </a:cubicBezTo>
                <a:cubicBezTo>
                  <a:pt x="44657" y="71121"/>
                  <a:pt x="47280" y="70864"/>
                  <a:pt x="49805" y="70444"/>
                </a:cubicBezTo>
                <a:cubicBezTo>
                  <a:pt x="55364" y="69545"/>
                  <a:pt x="60904" y="67355"/>
                  <a:pt x="65265" y="63724"/>
                </a:cubicBezTo>
                <a:cubicBezTo>
                  <a:pt x="67361" y="61984"/>
                  <a:pt x="69158" y="59813"/>
                  <a:pt x="70412" y="57379"/>
                </a:cubicBezTo>
                <a:cubicBezTo>
                  <a:pt x="72022" y="54254"/>
                  <a:pt x="72714" y="50735"/>
                  <a:pt x="72920" y="47235"/>
                </a:cubicBezTo>
                <a:cubicBezTo>
                  <a:pt x="72995" y="45831"/>
                  <a:pt x="72995" y="44428"/>
                  <a:pt x="72883" y="43005"/>
                </a:cubicBezTo>
                <a:cubicBezTo>
                  <a:pt x="73538" y="41040"/>
                  <a:pt x="73893" y="38962"/>
                  <a:pt x="74080" y="36904"/>
                </a:cubicBezTo>
                <a:lnTo>
                  <a:pt x="74099" y="36904"/>
                </a:lnTo>
                <a:cubicBezTo>
                  <a:pt x="74548" y="32168"/>
                  <a:pt x="74155" y="27396"/>
                  <a:pt x="72995" y="22791"/>
                </a:cubicBezTo>
                <a:cubicBezTo>
                  <a:pt x="73444" y="19273"/>
                  <a:pt x="72976" y="15660"/>
                  <a:pt x="71591" y="12310"/>
                </a:cubicBezTo>
                <a:cubicBezTo>
                  <a:pt x="69326" y="6882"/>
                  <a:pt x="64928" y="2447"/>
                  <a:pt x="59220" y="781"/>
                </a:cubicBezTo>
                <a:cubicBezTo>
                  <a:pt x="57446" y="259"/>
                  <a:pt x="55587" y="0"/>
                  <a:pt x="537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N">
              <a:latin typeface="Questrial" pitchFamily="2" charset="0"/>
              <a:ea typeface="Questrial" pitchFamily="2" charset="0"/>
              <a:cs typeface="Questrial" pitchFamily="2" charset="0"/>
            </a:endParaRPr>
          </a:p>
        </p:txBody>
      </p:sp>
      <p:pic>
        <p:nvPicPr>
          <p:cNvPr id="18" name="Graphic 17" descr="Person eating outline">
            <a:extLst>
              <a:ext uri="{FF2B5EF4-FFF2-40B4-BE49-F238E27FC236}">
                <a16:creationId xmlns:a16="http://schemas.microsoft.com/office/drawing/2014/main" id="{EDD9ADFE-ED6C-45AB-EE6E-4723C4E634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94501" y="2444493"/>
            <a:ext cx="725100" cy="725100"/>
          </a:xfrm>
          <a:prstGeom prst="rect">
            <a:avLst/>
          </a:prstGeom>
        </p:spPr>
      </p:pic>
      <p:pic>
        <p:nvPicPr>
          <p:cNvPr id="19" name="Graphic 18" descr="Person eating outline">
            <a:extLst>
              <a:ext uri="{FF2B5EF4-FFF2-40B4-BE49-F238E27FC236}">
                <a16:creationId xmlns:a16="http://schemas.microsoft.com/office/drawing/2014/main" id="{4A4D6594-8A4E-41DC-FA45-60BDE5973B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40811" y="4103873"/>
            <a:ext cx="725100" cy="725100"/>
          </a:xfrm>
          <a:prstGeom prst="rect">
            <a:avLst/>
          </a:prstGeom>
        </p:spPr>
      </p:pic>
      <p:sp>
        <p:nvSpPr>
          <p:cNvPr id="3" name="Subtitle 2">
            <a:extLst>
              <a:ext uri="{FF2B5EF4-FFF2-40B4-BE49-F238E27FC236}">
                <a16:creationId xmlns:a16="http://schemas.microsoft.com/office/drawing/2014/main" id="{E0FDA4BD-C8C8-2DB0-19B5-37C0FB4A2C59}"/>
              </a:ext>
            </a:extLst>
          </p:cNvPr>
          <p:cNvSpPr txBox="1">
            <a:spLocks/>
          </p:cNvSpPr>
          <p:nvPr/>
        </p:nvSpPr>
        <p:spPr>
          <a:xfrm>
            <a:off x="628130" y="1191711"/>
            <a:ext cx="6775231" cy="72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Questrial"/>
              <a:buNone/>
              <a:defRPr sz="1600" b="0" i="0" u="none" strike="noStrike" cap="none">
                <a:solidFill>
                  <a:schemeClr val="dk1"/>
                </a:solidFill>
                <a:latin typeface="Questrial"/>
                <a:ea typeface="Questrial"/>
                <a:cs typeface="Questrial"/>
                <a:sym typeface="Questrial"/>
              </a:defRPr>
            </a:lvl1pPr>
            <a:lvl2pPr marL="914400" marR="0" lvl="1"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2pPr>
            <a:lvl3pPr marL="1371600" marR="0" lvl="2"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3pPr>
            <a:lvl4pPr marL="1828800" marR="0" lvl="3"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4pPr>
            <a:lvl5pPr marL="2286000" marR="0" lvl="4"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5pPr>
            <a:lvl6pPr marL="2743200" marR="0" lvl="5"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6pPr>
            <a:lvl7pPr marL="3200400" marR="0" lvl="6"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7pPr>
            <a:lvl8pPr marL="3657600" marR="0" lvl="7"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8pPr>
            <a:lvl9pPr marL="4114800" marR="0" lvl="8"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9pPr>
          </a:lstStyle>
          <a:p>
            <a:r>
              <a:rPr lang="en-US" sz="1400">
                <a:latin typeface="Questrial" pitchFamily="2" charset="0"/>
                <a:ea typeface="Questrial" pitchFamily="2" charset="0"/>
                <a:cs typeface="Questrial" pitchFamily="2" charset="0"/>
              </a:rPr>
              <a:t>“Everything Revolving around Sustainable and Eco-Friendly Products”</a:t>
            </a:r>
            <a:endParaRPr lang="en-US" sz="1200">
              <a:latin typeface="Questrial" pitchFamily="2" charset="0"/>
              <a:ea typeface="Questrial" pitchFamily="2" charset="0"/>
              <a:cs typeface="Questrial" pitchFamily="2" charset="0"/>
            </a:endParaRPr>
          </a:p>
        </p:txBody>
      </p:sp>
    </p:spTree>
    <p:extLst>
      <p:ext uri="{BB962C8B-B14F-4D97-AF65-F5344CB8AC3E}">
        <p14:creationId xmlns:p14="http://schemas.microsoft.com/office/powerpoint/2010/main" val="3559380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1A63975-15CF-54AC-46C6-8F7DF0591915}"/>
              </a:ext>
            </a:extLst>
          </p:cNvPr>
          <p:cNvSpPr>
            <a:spLocks noGrp="1"/>
          </p:cNvSpPr>
          <p:nvPr>
            <p:ph type="subTitle" idx="1"/>
          </p:nvPr>
        </p:nvSpPr>
        <p:spPr>
          <a:xfrm>
            <a:off x="431132" y="1093144"/>
            <a:ext cx="6826918" cy="3720342"/>
          </a:xfrm>
        </p:spPr>
        <p:txBody>
          <a:bodyPr/>
          <a:lstStyle/>
          <a:p>
            <a:r>
              <a:rPr lang="en-US" sz="1400" dirty="0"/>
              <a:t>Subscription Revenue:</a:t>
            </a:r>
            <a:r>
              <a:rPr lang="en-US" dirty="0"/>
              <a:t> </a:t>
            </a:r>
            <a:endParaRPr lang="en-US">
              <a:latin typeface="Questrial" pitchFamily="2" charset="0"/>
              <a:ea typeface="Questrial" pitchFamily="2" charset="0"/>
              <a:cs typeface="Questrial" pitchFamily="2" charset="0"/>
            </a:endParaRPr>
          </a:p>
          <a:p>
            <a:r>
              <a:rPr lang="en-US" sz="1100" dirty="0"/>
              <a:t>After a 15-day free trail, there are 3 subscription models that will help bring in revenue.</a:t>
            </a:r>
          </a:p>
          <a:p>
            <a:endParaRPr lang="en-US"/>
          </a:p>
          <a:p>
            <a:pPr algn="r"/>
            <a:r>
              <a:rPr lang="en-US" sz="1400" dirty="0"/>
              <a:t>License Purchase and Renewal:</a:t>
            </a:r>
          </a:p>
          <a:p>
            <a:pPr algn="r"/>
            <a:r>
              <a:rPr lang="en-US" sz="1100" dirty="0"/>
              <a:t>Educational Institutes, design and real estate firms can purchase the fully unlocked version of the software for 2 years at a time.</a:t>
            </a:r>
          </a:p>
          <a:p>
            <a:endParaRPr lang="en-US" sz="2400">
              <a:latin typeface="Questrial" pitchFamily="2" charset="0"/>
              <a:ea typeface="Questrial" pitchFamily="2" charset="0"/>
              <a:cs typeface="Questrial" pitchFamily="2" charset="0"/>
            </a:endParaRPr>
          </a:p>
          <a:p>
            <a:r>
              <a:rPr lang="en-US" sz="1400" dirty="0"/>
              <a:t>Advertising fee and Commission:</a:t>
            </a:r>
          </a:p>
          <a:p>
            <a:r>
              <a:rPr lang="en-US" sz="1100" dirty="0"/>
              <a:t>From Home décor merchants for advertising their catalogues on the application and directing customers to them.</a:t>
            </a:r>
          </a:p>
          <a:p>
            <a:r>
              <a:rPr lang="en-US" sz="1100" dirty="0"/>
              <a:t>From Marketplace by letting customers buy and sell home décor items.</a:t>
            </a:r>
          </a:p>
          <a:p>
            <a:endParaRPr lang="en-US" sz="1800"/>
          </a:p>
          <a:p>
            <a:pPr algn="r"/>
            <a:r>
              <a:rPr lang="en-US" sz="1400" dirty="0"/>
              <a:t>Secondary Sources:</a:t>
            </a:r>
          </a:p>
          <a:p>
            <a:pPr algn="r"/>
            <a:r>
              <a:rPr lang="en-US" sz="1100" dirty="0"/>
              <a:t>Due to the virtual reality component of the software, there are chances of collaborations with hardware producers, those that develop VR headsets.</a:t>
            </a:r>
          </a:p>
          <a:p>
            <a:pPr algn="r"/>
            <a:r>
              <a:rPr lang="en-US" sz="1100" dirty="0"/>
              <a:t>Sell Data on customer shopping and design trends to Home Décor merchants and online platforms.</a:t>
            </a:r>
          </a:p>
          <a:p>
            <a:endParaRPr lang="en-US" sz="1100"/>
          </a:p>
          <a:p>
            <a:endParaRPr lang="en-US" sz="1100"/>
          </a:p>
          <a:p>
            <a:endParaRPr lang="en-US" sz="1100"/>
          </a:p>
          <a:p>
            <a:endParaRPr lang="en-US" sz="1100"/>
          </a:p>
        </p:txBody>
      </p:sp>
      <p:sp>
        <p:nvSpPr>
          <p:cNvPr id="4" name="Google Shape;430;p39">
            <a:extLst>
              <a:ext uri="{FF2B5EF4-FFF2-40B4-BE49-F238E27FC236}">
                <a16:creationId xmlns:a16="http://schemas.microsoft.com/office/drawing/2014/main" id="{D7CCB524-95D4-9E43-A51A-883BFD974C02}"/>
              </a:ext>
            </a:extLst>
          </p:cNvPr>
          <p:cNvSpPr/>
          <p:nvPr/>
        </p:nvSpPr>
        <p:spPr>
          <a:xfrm>
            <a:off x="8066276" y="3847103"/>
            <a:ext cx="1213844" cy="1176199"/>
          </a:xfrm>
          <a:custGeom>
            <a:avLst/>
            <a:gdLst/>
            <a:ahLst/>
            <a:cxnLst/>
            <a:rect l="l" t="t" r="r" b="b"/>
            <a:pathLst>
              <a:path w="74549" h="72237" extrusionOk="0">
                <a:moveTo>
                  <a:pt x="43236" y="8174"/>
                </a:moveTo>
                <a:cubicBezTo>
                  <a:pt x="43947" y="8380"/>
                  <a:pt x="44639" y="8642"/>
                  <a:pt x="45332" y="8941"/>
                </a:cubicBezTo>
                <a:cubicBezTo>
                  <a:pt x="46530" y="9447"/>
                  <a:pt x="47653" y="10083"/>
                  <a:pt x="48738" y="10813"/>
                </a:cubicBezTo>
                <a:cubicBezTo>
                  <a:pt x="47915" y="10495"/>
                  <a:pt x="47091" y="10176"/>
                  <a:pt x="46249" y="9896"/>
                </a:cubicBezTo>
                <a:cubicBezTo>
                  <a:pt x="45014" y="9484"/>
                  <a:pt x="43722" y="9128"/>
                  <a:pt x="42412" y="8866"/>
                </a:cubicBezTo>
                <a:cubicBezTo>
                  <a:pt x="42468" y="8829"/>
                  <a:pt x="42524" y="8773"/>
                  <a:pt x="42581" y="8717"/>
                </a:cubicBezTo>
                <a:cubicBezTo>
                  <a:pt x="42805" y="8529"/>
                  <a:pt x="43011" y="8361"/>
                  <a:pt x="43236" y="8174"/>
                </a:cubicBezTo>
                <a:close/>
                <a:moveTo>
                  <a:pt x="34738" y="11917"/>
                </a:moveTo>
                <a:lnTo>
                  <a:pt x="34738" y="11917"/>
                </a:lnTo>
                <a:cubicBezTo>
                  <a:pt x="33784" y="13040"/>
                  <a:pt x="32904" y="14219"/>
                  <a:pt x="32081" y="15436"/>
                </a:cubicBezTo>
                <a:cubicBezTo>
                  <a:pt x="31713" y="15324"/>
                  <a:pt x="31333" y="15273"/>
                  <a:pt x="30950" y="15273"/>
                </a:cubicBezTo>
                <a:cubicBezTo>
                  <a:pt x="30690" y="15273"/>
                  <a:pt x="30429" y="15297"/>
                  <a:pt x="30172" y="15342"/>
                </a:cubicBezTo>
                <a:cubicBezTo>
                  <a:pt x="31407" y="13807"/>
                  <a:pt x="32904" y="12591"/>
                  <a:pt x="34738" y="11917"/>
                </a:cubicBezTo>
                <a:close/>
                <a:moveTo>
                  <a:pt x="39399" y="11692"/>
                </a:moveTo>
                <a:cubicBezTo>
                  <a:pt x="40671" y="13302"/>
                  <a:pt x="42730" y="14219"/>
                  <a:pt x="44302" y="15492"/>
                </a:cubicBezTo>
                <a:cubicBezTo>
                  <a:pt x="46174" y="17008"/>
                  <a:pt x="47147" y="19348"/>
                  <a:pt x="47222" y="21706"/>
                </a:cubicBezTo>
                <a:cubicBezTo>
                  <a:pt x="45908" y="21482"/>
                  <a:pt x="44582" y="21365"/>
                  <a:pt x="43272" y="21365"/>
                </a:cubicBezTo>
                <a:cubicBezTo>
                  <a:pt x="42941" y="21365"/>
                  <a:pt x="42610" y="21373"/>
                  <a:pt x="42281" y="21388"/>
                </a:cubicBezTo>
                <a:cubicBezTo>
                  <a:pt x="40278" y="21481"/>
                  <a:pt x="38276" y="21837"/>
                  <a:pt x="36348" y="22417"/>
                </a:cubicBezTo>
                <a:lnTo>
                  <a:pt x="36123" y="22417"/>
                </a:lnTo>
                <a:cubicBezTo>
                  <a:pt x="35992" y="20714"/>
                  <a:pt x="35599" y="18898"/>
                  <a:pt x="34682" y="17495"/>
                </a:cubicBezTo>
                <a:cubicBezTo>
                  <a:pt x="35225" y="16671"/>
                  <a:pt x="35786" y="15866"/>
                  <a:pt x="36385" y="15118"/>
                </a:cubicBezTo>
                <a:cubicBezTo>
                  <a:pt x="37321" y="13920"/>
                  <a:pt x="38332" y="12778"/>
                  <a:pt x="39399" y="11692"/>
                </a:cubicBezTo>
                <a:close/>
                <a:moveTo>
                  <a:pt x="33222" y="19909"/>
                </a:moveTo>
                <a:cubicBezTo>
                  <a:pt x="33503" y="20714"/>
                  <a:pt x="33690" y="21556"/>
                  <a:pt x="33765" y="22417"/>
                </a:cubicBezTo>
                <a:cubicBezTo>
                  <a:pt x="33335" y="22436"/>
                  <a:pt x="32904" y="22454"/>
                  <a:pt x="32474" y="22492"/>
                </a:cubicBezTo>
                <a:cubicBezTo>
                  <a:pt x="32286" y="22511"/>
                  <a:pt x="32118" y="22529"/>
                  <a:pt x="31931" y="22548"/>
                </a:cubicBezTo>
                <a:cubicBezTo>
                  <a:pt x="31950" y="22473"/>
                  <a:pt x="31987" y="22380"/>
                  <a:pt x="32024" y="22323"/>
                </a:cubicBezTo>
                <a:cubicBezTo>
                  <a:pt x="32380" y="21500"/>
                  <a:pt x="32792" y="20695"/>
                  <a:pt x="33222" y="19909"/>
                </a:cubicBezTo>
                <a:close/>
                <a:moveTo>
                  <a:pt x="30722" y="17590"/>
                </a:moveTo>
                <a:cubicBezTo>
                  <a:pt x="30164" y="18594"/>
                  <a:pt x="29626" y="19598"/>
                  <a:pt x="29161" y="20639"/>
                </a:cubicBezTo>
                <a:cubicBezTo>
                  <a:pt x="28805" y="21444"/>
                  <a:pt x="28487" y="22267"/>
                  <a:pt x="28188" y="23072"/>
                </a:cubicBezTo>
                <a:cubicBezTo>
                  <a:pt x="27626" y="23203"/>
                  <a:pt x="27065" y="23315"/>
                  <a:pt x="26503" y="23465"/>
                </a:cubicBezTo>
                <a:cubicBezTo>
                  <a:pt x="26522" y="23222"/>
                  <a:pt x="26541" y="22979"/>
                  <a:pt x="26578" y="22754"/>
                </a:cubicBezTo>
                <a:cubicBezTo>
                  <a:pt x="26728" y="21594"/>
                  <a:pt x="27139" y="20471"/>
                  <a:pt x="27813" y="19535"/>
                </a:cubicBezTo>
                <a:cubicBezTo>
                  <a:pt x="28463" y="18644"/>
                  <a:pt x="29554" y="17661"/>
                  <a:pt x="30722" y="17590"/>
                </a:cubicBezTo>
                <a:close/>
                <a:moveTo>
                  <a:pt x="43865" y="12164"/>
                </a:moveTo>
                <a:cubicBezTo>
                  <a:pt x="44198" y="12256"/>
                  <a:pt x="44531" y="12349"/>
                  <a:pt x="44845" y="12460"/>
                </a:cubicBezTo>
                <a:cubicBezTo>
                  <a:pt x="49075" y="13770"/>
                  <a:pt x="53137" y="15866"/>
                  <a:pt x="56581" y="18711"/>
                </a:cubicBezTo>
                <a:cubicBezTo>
                  <a:pt x="57123" y="19460"/>
                  <a:pt x="57647" y="20227"/>
                  <a:pt x="58134" y="20995"/>
                </a:cubicBezTo>
                <a:cubicBezTo>
                  <a:pt x="58939" y="22211"/>
                  <a:pt x="59669" y="23484"/>
                  <a:pt x="60343" y="24794"/>
                </a:cubicBezTo>
                <a:cubicBezTo>
                  <a:pt x="59096" y="24467"/>
                  <a:pt x="57799" y="24309"/>
                  <a:pt x="56497" y="24309"/>
                </a:cubicBezTo>
                <a:cubicBezTo>
                  <a:pt x="55863" y="24309"/>
                  <a:pt x="55228" y="24346"/>
                  <a:pt x="54597" y="24420"/>
                </a:cubicBezTo>
                <a:cubicBezTo>
                  <a:pt x="53062" y="23521"/>
                  <a:pt x="51396" y="22810"/>
                  <a:pt x="49674" y="22286"/>
                </a:cubicBezTo>
                <a:cubicBezTo>
                  <a:pt x="49730" y="20976"/>
                  <a:pt x="49543" y="19628"/>
                  <a:pt x="49094" y="18281"/>
                </a:cubicBezTo>
                <a:cubicBezTo>
                  <a:pt x="48626" y="16933"/>
                  <a:pt x="47915" y="15698"/>
                  <a:pt x="46960" y="14612"/>
                </a:cubicBezTo>
                <a:cubicBezTo>
                  <a:pt x="46099" y="13620"/>
                  <a:pt x="44976" y="12909"/>
                  <a:pt x="43891" y="12179"/>
                </a:cubicBezTo>
                <a:cubicBezTo>
                  <a:pt x="43877" y="12179"/>
                  <a:pt x="43873" y="12169"/>
                  <a:pt x="43865" y="12164"/>
                </a:cubicBezTo>
                <a:close/>
                <a:moveTo>
                  <a:pt x="27270" y="26160"/>
                </a:moveTo>
                <a:lnTo>
                  <a:pt x="27270" y="26160"/>
                </a:lnTo>
                <a:cubicBezTo>
                  <a:pt x="27196" y="26441"/>
                  <a:pt x="27139" y="26722"/>
                  <a:pt x="27065" y="27003"/>
                </a:cubicBezTo>
                <a:cubicBezTo>
                  <a:pt x="26990" y="26759"/>
                  <a:pt x="26896" y="26535"/>
                  <a:pt x="26840" y="26291"/>
                </a:cubicBezTo>
                <a:cubicBezTo>
                  <a:pt x="26971" y="26254"/>
                  <a:pt x="27121" y="26198"/>
                  <a:pt x="27270" y="26160"/>
                </a:cubicBezTo>
                <a:close/>
                <a:moveTo>
                  <a:pt x="41327" y="25599"/>
                </a:moveTo>
                <a:lnTo>
                  <a:pt x="41327" y="25599"/>
                </a:lnTo>
                <a:cubicBezTo>
                  <a:pt x="42861" y="25842"/>
                  <a:pt x="44396" y="26198"/>
                  <a:pt x="45856" y="26722"/>
                </a:cubicBezTo>
                <a:cubicBezTo>
                  <a:pt x="45725" y="26946"/>
                  <a:pt x="45594" y="27152"/>
                  <a:pt x="45444" y="27358"/>
                </a:cubicBezTo>
                <a:cubicBezTo>
                  <a:pt x="44153" y="26610"/>
                  <a:pt x="42768" y="26011"/>
                  <a:pt x="41327" y="25599"/>
                </a:cubicBezTo>
                <a:close/>
                <a:moveTo>
                  <a:pt x="52488" y="3826"/>
                </a:moveTo>
                <a:cubicBezTo>
                  <a:pt x="54117" y="3826"/>
                  <a:pt x="55737" y="4233"/>
                  <a:pt x="57217" y="4955"/>
                </a:cubicBezTo>
                <a:cubicBezTo>
                  <a:pt x="59781" y="6227"/>
                  <a:pt x="61840" y="8099"/>
                  <a:pt x="63655" y="10326"/>
                </a:cubicBezTo>
                <a:cubicBezTo>
                  <a:pt x="66837" y="14219"/>
                  <a:pt x="68915" y="19254"/>
                  <a:pt x="70056" y="24270"/>
                </a:cubicBezTo>
                <a:cubicBezTo>
                  <a:pt x="70000" y="24569"/>
                  <a:pt x="69925" y="24850"/>
                  <a:pt x="69832" y="25150"/>
                </a:cubicBezTo>
                <a:cubicBezTo>
                  <a:pt x="69364" y="26722"/>
                  <a:pt x="68690" y="28219"/>
                  <a:pt x="67829" y="29604"/>
                </a:cubicBezTo>
                <a:cubicBezTo>
                  <a:pt x="67492" y="29211"/>
                  <a:pt x="67155" y="28837"/>
                  <a:pt x="66781" y="28481"/>
                </a:cubicBezTo>
                <a:cubicBezTo>
                  <a:pt x="66556" y="27733"/>
                  <a:pt x="66294" y="26984"/>
                  <a:pt x="65976" y="26273"/>
                </a:cubicBezTo>
                <a:cubicBezTo>
                  <a:pt x="64554" y="22941"/>
                  <a:pt x="62345" y="20059"/>
                  <a:pt x="59687" y="17607"/>
                </a:cubicBezTo>
                <a:cubicBezTo>
                  <a:pt x="58752" y="16278"/>
                  <a:pt x="57741" y="14987"/>
                  <a:pt x="56693" y="13751"/>
                </a:cubicBezTo>
                <a:cubicBezTo>
                  <a:pt x="54540" y="11225"/>
                  <a:pt x="52051" y="8922"/>
                  <a:pt x="49187" y="7219"/>
                </a:cubicBezTo>
                <a:cubicBezTo>
                  <a:pt x="48289" y="6676"/>
                  <a:pt x="47353" y="6227"/>
                  <a:pt x="46399" y="5816"/>
                </a:cubicBezTo>
                <a:cubicBezTo>
                  <a:pt x="47540" y="5104"/>
                  <a:pt x="48738" y="4505"/>
                  <a:pt x="50030" y="4150"/>
                </a:cubicBezTo>
                <a:cubicBezTo>
                  <a:pt x="50840" y="3930"/>
                  <a:pt x="51665" y="3826"/>
                  <a:pt x="52488" y="3826"/>
                </a:cubicBezTo>
                <a:close/>
                <a:moveTo>
                  <a:pt x="24594" y="27040"/>
                </a:moveTo>
                <a:cubicBezTo>
                  <a:pt x="24837" y="27864"/>
                  <a:pt x="25174" y="28650"/>
                  <a:pt x="25605" y="29398"/>
                </a:cubicBezTo>
                <a:cubicBezTo>
                  <a:pt x="25418" y="29567"/>
                  <a:pt x="25212" y="29735"/>
                  <a:pt x="25024" y="29904"/>
                </a:cubicBezTo>
                <a:cubicBezTo>
                  <a:pt x="24482" y="30428"/>
                  <a:pt x="23958" y="30970"/>
                  <a:pt x="23471" y="31551"/>
                </a:cubicBezTo>
                <a:cubicBezTo>
                  <a:pt x="23321" y="31532"/>
                  <a:pt x="23172" y="31495"/>
                  <a:pt x="23022" y="31476"/>
                </a:cubicBezTo>
                <a:cubicBezTo>
                  <a:pt x="22872" y="31457"/>
                  <a:pt x="22741" y="31438"/>
                  <a:pt x="22591" y="31420"/>
                </a:cubicBezTo>
                <a:cubicBezTo>
                  <a:pt x="23059" y="30016"/>
                  <a:pt x="23546" y="28631"/>
                  <a:pt x="24089" y="27265"/>
                </a:cubicBezTo>
                <a:lnTo>
                  <a:pt x="24089" y="27246"/>
                </a:lnTo>
                <a:cubicBezTo>
                  <a:pt x="24257" y="27190"/>
                  <a:pt x="24426" y="27115"/>
                  <a:pt x="24594" y="27040"/>
                </a:cubicBezTo>
                <a:close/>
                <a:moveTo>
                  <a:pt x="33222" y="28425"/>
                </a:moveTo>
                <a:lnTo>
                  <a:pt x="33222" y="28425"/>
                </a:lnTo>
                <a:cubicBezTo>
                  <a:pt x="32923" y="29361"/>
                  <a:pt x="32549" y="30297"/>
                  <a:pt x="32081" y="31158"/>
                </a:cubicBezTo>
                <a:cubicBezTo>
                  <a:pt x="31987" y="31326"/>
                  <a:pt x="31893" y="31476"/>
                  <a:pt x="31800" y="31644"/>
                </a:cubicBezTo>
                <a:cubicBezTo>
                  <a:pt x="31107" y="31364"/>
                  <a:pt x="30434" y="31008"/>
                  <a:pt x="29835" y="30559"/>
                </a:cubicBezTo>
                <a:cubicBezTo>
                  <a:pt x="29835" y="30372"/>
                  <a:pt x="29853" y="30184"/>
                  <a:pt x="29872" y="29979"/>
                </a:cubicBezTo>
                <a:cubicBezTo>
                  <a:pt x="29966" y="29904"/>
                  <a:pt x="30041" y="29829"/>
                  <a:pt x="30134" y="29754"/>
                </a:cubicBezTo>
                <a:cubicBezTo>
                  <a:pt x="31107" y="29192"/>
                  <a:pt x="32137" y="28743"/>
                  <a:pt x="33222" y="28425"/>
                </a:cubicBezTo>
                <a:close/>
                <a:moveTo>
                  <a:pt x="20270" y="29380"/>
                </a:moveTo>
                <a:lnTo>
                  <a:pt x="20270" y="29380"/>
                </a:lnTo>
                <a:cubicBezTo>
                  <a:pt x="20027" y="30091"/>
                  <a:pt x="19803" y="30802"/>
                  <a:pt x="19578" y="31495"/>
                </a:cubicBezTo>
                <a:cubicBezTo>
                  <a:pt x="18848" y="31607"/>
                  <a:pt x="18137" y="31794"/>
                  <a:pt x="17426" y="32037"/>
                </a:cubicBezTo>
                <a:cubicBezTo>
                  <a:pt x="17856" y="31513"/>
                  <a:pt x="18324" y="31027"/>
                  <a:pt x="18829" y="30559"/>
                </a:cubicBezTo>
                <a:cubicBezTo>
                  <a:pt x="19279" y="30147"/>
                  <a:pt x="19765" y="29754"/>
                  <a:pt x="20270" y="29380"/>
                </a:cubicBezTo>
                <a:close/>
                <a:moveTo>
                  <a:pt x="37097" y="27826"/>
                </a:moveTo>
                <a:cubicBezTo>
                  <a:pt x="39324" y="27826"/>
                  <a:pt x="41532" y="28425"/>
                  <a:pt x="43535" y="29473"/>
                </a:cubicBezTo>
                <a:cubicBezTo>
                  <a:pt x="43385" y="29604"/>
                  <a:pt x="43217" y="29735"/>
                  <a:pt x="43067" y="29866"/>
                </a:cubicBezTo>
                <a:cubicBezTo>
                  <a:pt x="41020" y="31460"/>
                  <a:pt x="38322" y="32349"/>
                  <a:pt x="35678" y="32349"/>
                </a:cubicBezTo>
                <a:cubicBezTo>
                  <a:pt x="35155" y="32349"/>
                  <a:pt x="34634" y="32314"/>
                  <a:pt x="34121" y="32243"/>
                </a:cubicBezTo>
                <a:cubicBezTo>
                  <a:pt x="34851" y="30877"/>
                  <a:pt x="35393" y="29417"/>
                  <a:pt x="35730" y="27901"/>
                </a:cubicBezTo>
                <a:cubicBezTo>
                  <a:pt x="36180" y="27845"/>
                  <a:pt x="36647" y="27826"/>
                  <a:pt x="37097" y="27826"/>
                </a:cubicBezTo>
                <a:close/>
                <a:moveTo>
                  <a:pt x="37114" y="7311"/>
                </a:moveTo>
                <a:cubicBezTo>
                  <a:pt x="37658" y="7311"/>
                  <a:pt x="38202" y="7330"/>
                  <a:pt x="38744" y="7369"/>
                </a:cubicBezTo>
                <a:cubicBezTo>
                  <a:pt x="38650" y="7556"/>
                  <a:pt x="38575" y="7762"/>
                  <a:pt x="38519" y="7949"/>
                </a:cubicBezTo>
                <a:cubicBezTo>
                  <a:pt x="38332" y="8136"/>
                  <a:pt x="38145" y="8305"/>
                  <a:pt x="37976" y="8473"/>
                </a:cubicBezTo>
                <a:cubicBezTo>
                  <a:pt x="37471" y="8492"/>
                  <a:pt x="36966" y="8511"/>
                  <a:pt x="36479" y="8586"/>
                </a:cubicBezTo>
                <a:cubicBezTo>
                  <a:pt x="33110" y="9016"/>
                  <a:pt x="30228" y="10701"/>
                  <a:pt x="28113" y="13340"/>
                </a:cubicBezTo>
                <a:cubicBezTo>
                  <a:pt x="26016" y="15960"/>
                  <a:pt x="24557" y="19029"/>
                  <a:pt x="23190" y="22080"/>
                </a:cubicBezTo>
                <a:cubicBezTo>
                  <a:pt x="22722" y="23091"/>
                  <a:pt x="22292" y="24120"/>
                  <a:pt x="21880" y="25150"/>
                </a:cubicBezTo>
                <a:cubicBezTo>
                  <a:pt x="20270" y="25917"/>
                  <a:pt x="18754" y="26853"/>
                  <a:pt x="17388" y="27995"/>
                </a:cubicBezTo>
                <a:cubicBezTo>
                  <a:pt x="15816" y="29286"/>
                  <a:pt x="14375" y="30989"/>
                  <a:pt x="13345" y="32898"/>
                </a:cubicBezTo>
                <a:cubicBezTo>
                  <a:pt x="12222" y="31195"/>
                  <a:pt x="11773" y="29192"/>
                  <a:pt x="11904" y="27096"/>
                </a:cubicBezTo>
                <a:cubicBezTo>
                  <a:pt x="12222" y="21706"/>
                  <a:pt x="15779" y="15604"/>
                  <a:pt x="21319" y="14275"/>
                </a:cubicBezTo>
                <a:cubicBezTo>
                  <a:pt x="22329" y="14032"/>
                  <a:pt x="22292" y="12853"/>
                  <a:pt x="21674" y="12329"/>
                </a:cubicBezTo>
                <a:cubicBezTo>
                  <a:pt x="23639" y="10981"/>
                  <a:pt x="25754" y="9840"/>
                  <a:pt x="28000" y="9016"/>
                </a:cubicBezTo>
                <a:lnTo>
                  <a:pt x="28000" y="8997"/>
                </a:lnTo>
                <a:cubicBezTo>
                  <a:pt x="30914" y="7931"/>
                  <a:pt x="34017" y="7311"/>
                  <a:pt x="37114" y="7311"/>
                </a:cubicBezTo>
                <a:close/>
                <a:moveTo>
                  <a:pt x="29760" y="33291"/>
                </a:moveTo>
                <a:lnTo>
                  <a:pt x="29760" y="33291"/>
                </a:lnTo>
                <a:cubicBezTo>
                  <a:pt x="29966" y="33404"/>
                  <a:pt x="30172" y="33516"/>
                  <a:pt x="30396" y="33610"/>
                </a:cubicBezTo>
                <a:cubicBezTo>
                  <a:pt x="30228" y="33797"/>
                  <a:pt x="30059" y="33984"/>
                  <a:pt x="29891" y="34152"/>
                </a:cubicBezTo>
                <a:cubicBezTo>
                  <a:pt x="29853" y="34134"/>
                  <a:pt x="29816" y="34115"/>
                  <a:pt x="29778" y="34096"/>
                </a:cubicBezTo>
                <a:cubicBezTo>
                  <a:pt x="29778" y="34059"/>
                  <a:pt x="29778" y="34040"/>
                  <a:pt x="29778" y="34021"/>
                </a:cubicBezTo>
                <a:cubicBezTo>
                  <a:pt x="29760" y="33778"/>
                  <a:pt x="29760" y="33535"/>
                  <a:pt x="29760" y="33291"/>
                </a:cubicBezTo>
                <a:close/>
                <a:moveTo>
                  <a:pt x="70917" y="29567"/>
                </a:moveTo>
                <a:cubicBezTo>
                  <a:pt x="71086" y="31345"/>
                  <a:pt x="71105" y="33123"/>
                  <a:pt x="71030" y="34882"/>
                </a:cubicBezTo>
                <a:lnTo>
                  <a:pt x="71030" y="34901"/>
                </a:lnTo>
                <a:cubicBezTo>
                  <a:pt x="70599" y="33872"/>
                  <a:pt x="70113" y="32880"/>
                  <a:pt x="69532" y="31944"/>
                </a:cubicBezTo>
                <a:cubicBezTo>
                  <a:pt x="70038" y="31176"/>
                  <a:pt x="70506" y="30390"/>
                  <a:pt x="70917" y="29567"/>
                </a:cubicBezTo>
                <a:close/>
                <a:moveTo>
                  <a:pt x="58246" y="27208"/>
                </a:moveTo>
                <a:cubicBezTo>
                  <a:pt x="59051" y="27339"/>
                  <a:pt x="59931" y="27545"/>
                  <a:pt x="60754" y="27826"/>
                </a:cubicBezTo>
                <a:cubicBezTo>
                  <a:pt x="61147" y="27976"/>
                  <a:pt x="61559" y="28163"/>
                  <a:pt x="61952" y="28350"/>
                </a:cubicBezTo>
                <a:cubicBezTo>
                  <a:pt x="62720" y="30353"/>
                  <a:pt x="63281" y="32412"/>
                  <a:pt x="63580" y="34508"/>
                </a:cubicBezTo>
                <a:cubicBezTo>
                  <a:pt x="63356" y="34695"/>
                  <a:pt x="63131" y="34882"/>
                  <a:pt x="62888" y="35051"/>
                </a:cubicBezTo>
                <a:cubicBezTo>
                  <a:pt x="62177" y="32580"/>
                  <a:pt x="60941" y="30259"/>
                  <a:pt x="59276" y="28313"/>
                </a:cubicBezTo>
                <a:cubicBezTo>
                  <a:pt x="58958" y="27920"/>
                  <a:pt x="58602" y="27564"/>
                  <a:pt x="58246" y="27208"/>
                </a:cubicBezTo>
                <a:close/>
                <a:moveTo>
                  <a:pt x="18754" y="34190"/>
                </a:moveTo>
                <a:cubicBezTo>
                  <a:pt x="18530" y="34995"/>
                  <a:pt x="18324" y="35781"/>
                  <a:pt x="18118" y="36567"/>
                </a:cubicBezTo>
                <a:cubicBezTo>
                  <a:pt x="17369" y="36286"/>
                  <a:pt x="16658" y="35930"/>
                  <a:pt x="16003" y="35481"/>
                </a:cubicBezTo>
                <a:cubicBezTo>
                  <a:pt x="16845" y="34920"/>
                  <a:pt x="17781" y="34489"/>
                  <a:pt x="18754" y="34190"/>
                </a:cubicBezTo>
                <a:close/>
                <a:moveTo>
                  <a:pt x="26222" y="34845"/>
                </a:moveTo>
                <a:cubicBezTo>
                  <a:pt x="26335" y="34882"/>
                  <a:pt x="26428" y="34938"/>
                  <a:pt x="26541" y="34995"/>
                </a:cubicBezTo>
                <a:cubicBezTo>
                  <a:pt x="26578" y="35481"/>
                  <a:pt x="26653" y="35968"/>
                  <a:pt x="26709" y="36454"/>
                </a:cubicBezTo>
                <a:cubicBezTo>
                  <a:pt x="26278" y="36679"/>
                  <a:pt x="25829" y="36847"/>
                  <a:pt x="25361" y="36978"/>
                </a:cubicBezTo>
                <a:cubicBezTo>
                  <a:pt x="25380" y="36941"/>
                  <a:pt x="25380" y="36885"/>
                  <a:pt x="25399" y="36847"/>
                </a:cubicBezTo>
                <a:cubicBezTo>
                  <a:pt x="25492" y="36529"/>
                  <a:pt x="25605" y="36230"/>
                  <a:pt x="25736" y="35912"/>
                </a:cubicBezTo>
                <a:cubicBezTo>
                  <a:pt x="25754" y="35837"/>
                  <a:pt x="25792" y="35743"/>
                  <a:pt x="25829" y="35668"/>
                </a:cubicBezTo>
                <a:lnTo>
                  <a:pt x="25829" y="35668"/>
                </a:lnTo>
                <a:cubicBezTo>
                  <a:pt x="25826" y="35674"/>
                  <a:pt x="25825" y="35677"/>
                  <a:pt x="25825" y="35677"/>
                </a:cubicBezTo>
                <a:cubicBezTo>
                  <a:pt x="25822" y="35677"/>
                  <a:pt x="25999" y="35290"/>
                  <a:pt x="26016" y="35238"/>
                </a:cubicBezTo>
                <a:cubicBezTo>
                  <a:pt x="26073" y="35107"/>
                  <a:pt x="26147" y="34976"/>
                  <a:pt x="26222" y="34845"/>
                </a:cubicBezTo>
                <a:close/>
                <a:moveTo>
                  <a:pt x="53174" y="27564"/>
                </a:moveTo>
                <a:cubicBezTo>
                  <a:pt x="56506" y="29604"/>
                  <a:pt x="59145" y="32692"/>
                  <a:pt x="60212" y="36623"/>
                </a:cubicBezTo>
                <a:cubicBezTo>
                  <a:pt x="60230" y="36660"/>
                  <a:pt x="60249" y="36716"/>
                  <a:pt x="60249" y="36773"/>
                </a:cubicBezTo>
                <a:cubicBezTo>
                  <a:pt x="60249" y="36791"/>
                  <a:pt x="60249" y="36791"/>
                  <a:pt x="60230" y="36791"/>
                </a:cubicBezTo>
                <a:cubicBezTo>
                  <a:pt x="59556" y="37166"/>
                  <a:pt x="58845" y="37503"/>
                  <a:pt x="58115" y="37783"/>
                </a:cubicBezTo>
                <a:cubicBezTo>
                  <a:pt x="58003" y="36043"/>
                  <a:pt x="57498" y="34302"/>
                  <a:pt x="56768" y="32767"/>
                </a:cubicBezTo>
                <a:cubicBezTo>
                  <a:pt x="55813" y="30783"/>
                  <a:pt x="54428" y="29099"/>
                  <a:pt x="52762" y="27695"/>
                </a:cubicBezTo>
                <a:cubicBezTo>
                  <a:pt x="52912" y="27658"/>
                  <a:pt x="53043" y="27602"/>
                  <a:pt x="53174" y="27564"/>
                </a:cubicBezTo>
                <a:close/>
                <a:moveTo>
                  <a:pt x="47615" y="32487"/>
                </a:moveTo>
                <a:cubicBezTo>
                  <a:pt x="48308" y="33198"/>
                  <a:pt x="48963" y="33984"/>
                  <a:pt x="49506" y="34807"/>
                </a:cubicBezTo>
                <a:cubicBezTo>
                  <a:pt x="50329" y="36024"/>
                  <a:pt x="50984" y="37372"/>
                  <a:pt x="51433" y="38775"/>
                </a:cubicBezTo>
                <a:cubicBezTo>
                  <a:pt x="50928" y="38700"/>
                  <a:pt x="50423" y="38569"/>
                  <a:pt x="49899" y="38364"/>
                </a:cubicBezTo>
                <a:cubicBezTo>
                  <a:pt x="49075" y="38045"/>
                  <a:pt x="48233" y="37409"/>
                  <a:pt x="47765" y="36604"/>
                </a:cubicBezTo>
                <a:cubicBezTo>
                  <a:pt x="47091" y="35425"/>
                  <a:pt x="47129" y="34021"/>
                  <a:pt x="47503" y="32767"/>
                </a:cubicBezTo>
                <a:cubicBezTo>
                  <a:pt x="47540" y="32674"/>
                  <a:pt x="47578" y="32580"/>
                  <a:pt x="47615" y="32487"/>
                </a:cubicBezTo>
                <a:close/>
                <a:moveTo>
                  <a:pt x="50292" y="28949"/>
                </a:moveTo>
                <a:cubicBezTo>
                  <a:pt x="51789" y="30016"/>
                  <a:pt x="53099" y="31307"/>
                  <a:pt x="54054" y="32917"/>
                </a:cubicBezTo>
                <a:cubicBezTo>
                  <a:pt x="55083" y="34583"/>
                  <a:pt x="55738" y="36567"/>
                  <a:pt x="55738" y="38551"/>
                </a:cubicBezTo>
                <a:cubicBezTo>
                  <a:pt x="55195" y="38663"/>
                  <a:pt x="54653" y="38775"/>
                  <a:pt x="54129" y="38831"/>
                </a:cubicBezTo>
                <a:cubicBezTo>
                  <a:pt x="53923" y="37970"/>
                  <a:pt x="53661" y="37166"/>
                  <a:pt x="53324" y="36398"/>
                </a:cubicBezTo>
                <a:cubicBezTo>
                  <a:pt x="52351" y="34040"/>
                  <a:pt x="50872" y="31888"/>
                  <a:pt x="49019" y="30091"/>
                </a:cubicBezTo>
                <a:cubicBezTo>
                  <a:pt x="49075" y="30035"/>
                  <a:pt x="49131" y="29979"/>
                  <a:pt x="49187" y="29922"/>
                </a:cubicBezTo>
                <a:cubicBezTo>
                  <a:pt x="49524" y="29567"/>
                  <a:pt x="49899" y="29249"/>
                  <a:pt x="50292" y="28968"/>
                </a:cubicBezTo>
                <a:lnTo>
                  <a:pt x="50292" y="28949"/>
                </a:lnTo>
                <a:close/>
                <a:moveTo>
                  <a:pt x="63786" y="37746"/>
                </a:moveTo>
                <a:cubicBezTo>
                  <a:pt x="63786" y="38700"/>
                  <a:pt x="63711" y="39636"/>
                  <a:pt x="63580" y="40572"/>
                </a:cubicBezTo>
                <a:cubicBezTo>
                  <a:pt x="63618" y="39711"/>
                  <a:pt x="63580" y="38831"/>
                  <a:pt x="63487" y="37952"/>
                </a:cubicBezTo>
                <a:cubicBezTo>
                  <a:pt x="63580" y="37896"/>
                  <a:pt x="63693" y="37821"/>
                  <a:pt x="63786" y="37746"/>
                </a:cubicBezTo>
                <a:close/>
                <a:moveTo>
                  <a:pt x="30228" y="37334"/>
                </a:moveTo>
                <a:cubicBezTo>
                  <a:pt x="31538" y="38420"/>
                  <a:pt x="32698" y="39674"/>
                  <a:pt x="33634" y="40965"/>
                </a:cubicBezTo>
                <a:cubicBezTo>
                  <a:pt x="32923" y="41077"/>
                  <a:pt x="32193" y="41208"/>
                  <a:pt x="31500" y="41377"/>
                </a:cubicBezTo>
                <a:cubicBezTo>
                  <a:pt x="31482" y="41377"/>
                  <a:pt x="31463" y="41396"/>
                  <a:pt x="31463" y="41396"/>
                </a:cubicBezTo>
                <a:cubicBezTo>
                  <a:pt x="30958" y="40198"/>
                  <a:pt x="30583" y="38962"/>
                  <a:pt x="30284" y="37577"/>
                </a:cubicBezTo>
                <a:lnTo>
                  <a:pt x="30228" y="37334"/>
                </a:lnTo>
                <a:close/>
                <a:moveTo>
                  <a:pt x="55233" y="41433"/>
                </a:moveTo>
                <a:cubicBezTo>
                  <a:pt x="55064" y="41920"/>
                  <a:pt x="54840" y="42388"/>
                  <a:pt x="54597" y="42818"/>
                </a:cubicBezTo>
                <a:cubicBezTo>
                  <a:pt x="54597" y="42388"/>
                  <a:pt x="54578" y="41957"/>
                  <a:pt x="54540" y="41527"/>
                </a:cubicBezTo>
                <a:cubicBezTo>
                  <a:pt x="54784" y="41508"/>
                  <a:pt x="55008" y="41470"/>
                  <a:pt x="55233" y="41433"/>
                </a:cubicBezTo>
                <a:close/>
                <a:moveTo>
                  <a:pt x="45014" y="31382"/>
                </a:moveTo>
                <a:cubicBezTo>
                  <a:pt x="44527" y="32749"/>
                  <a:pt x="44321" y="34208"/>
                  <a:pt x="44546" y="35650"/>
                </a:cubicBezTo>
                <a:cubicBezTo>
                  <a:pt x="44976" y="38644"/>
                  <a:pt x="47391" y="40722"/>
                  <a:pt x="50254" y="41358"/>
                </a:cubicBezTo>
                <a:cubicBezTo>
                  <a:pt x="50835" y="41489"/>
                  <a:pt x="51415" y="41564"/>
                  <a:pt x="51995" y="41601"/>
                </a:cubicBezTo>
                <a:cubicBezTo>
                  <a:pt x="51995" y="41601"/>
                  <a:pt x="51995" y="41620"/>
                  <a:pt x="51995" y="41620"/>
                </a:cubicBezTo>
                <a:cubicBezTo>
                  <a:pt x="52032" y="42163"/>
                  <a:pt x="52051" y="42706"/>
                  <a:pt x="52014" y="43267"/>
                </a:cubicBezTo>
                <a:cubicBezTo>
                  <a:pt x="50741" y="42462"/>
                  <a:pt x="49319" y="41864"/>
                  <a:pt x="47877" y="41452"/>
                </a:cubicBezTo>
                <a:cubicBezTo>
                  <a:pt x="45409" y="40734"/>
                  <a:pt x="42794" y="40475"/>
                  <a:pt x="40215" y="40475"/>
                </a:cubicBezTo>
                <a:cubicBezTo>
                  <a:pt x="40037" y="40475"/>
                  <a:pt x="39858" y="40476"/>
                  <a:pt x="39680" y="40478"/>
                </a:cubicBezTo>
                <a:cubicBezTo>
                  <a:pt x="38538" y="40478"/>
                  <a:pt x="37396" y="40535"/>
                  <a:pt x="36236" y="40647"/>
                </a:cubicBezTo>
                <a:cubicBezTo>
                  <a:pt x="35038" y="38719"/>
                  <a:pt x="33503" y="36997"/>
                  <a:pt x="31837" y="35612"/>
                </a:cubicBezTo>
                <a:cubicBezTo>
                  <a:pt x="31800" y="35593"/>
                  <a:pt x="31762" y="35556"/>
                  <a:pt x="31744" y="35537"/>
                </a:cubicBezTo>
                <a:cubicBezTo>
                  <a:pt x="32081" y="35163"/>
                  <a:pt x="32399" y="34789"/>
                  <a:pt x="32698" y="34396"/>
                </a:cubicBezTo>
                <a:cubicBezTo>
                  <a:pt x="33714" y="34633"/>
                  <a:pt x="34762" y="34749"/>
                  <a:pt x="35814" y="34749"/>
                </a:cubicBezTo>
                <a:cubicBezTo>
                  <a:pt x="38249" y="34749"/>
                  <a:pt x="40700" y="34125"/>
                  <a:pt x="42805" y="32936"/>
                </a:cubicBezTo>
                <a:cubicBezTo>
                  <a:pt x="43591" y="32487"/>
                  <a:pt x="44340" y="31962"/>
                  <a:pt x="45014" y="31382"/>
                </a:cubicBezTo>
                <a:close/>
                <a:moveTo>
                  <a:pt x="14805" y="37409"/>
                </a:moveTo>
                <a:cubicBezTo>
                  <a:pt x="15161" y="37652"/>
                  <a:pt x="15535" y="37877"/>
                  <a:pt x="15928" y="38083"/>
                </a:cubicBezTo>
                <a:cubicBezTo>
                  <a:pt x="16471" y="38364"/>
                  <a:pt x="17033" y="38607"/>
                  <a:pt x="17613" y="38813"/>
                </a:cubicBezTo>
                <a:cubicBezTo>
                  <a:pt x="17313" y="40198"/>
                  <a:pt x="17089" y="41601"/>
                  <a:pt x="16958" y="43005"/>
                </a:cubicBezTo>
                <a:cubicBezTo>
                  <a:pt x="16939" y="43230"/>
                  <a:pt x="16920" y="43473"/>
                  <a:pt x="16902" y="43716"/>
                </a:cubicBezTo>
                <a:cubicBezTo>
                  <a:pt x="16452" y="43436"/>
                  <a:pt x="16059" y="43118"/>
                  <a:pt x="15741" y="42706"/>
                </a:cubicBezTo>
                <a:cubicBezTo>
                  <a:pt x="15180" y="41995"/>
                  <a:pt x="14768" y="40778"/>
                  <a:pt x="14693" y="39861"/>
                </a:cubicBezTo>
                <a:cubicBezTo>
                  <a:pt x="14618" y="38981"/>
                  <a:pt x="14656" y="38214"/>
                  <a:pt x="14805" y="37409"/>
                </a:cubicBezTo>
                <a:close/>
                <a:moveTo>
                  <a:pt x="27139" y="38757"/>
                </a:moveTo>
                <a:cubicBezTo>
                  <a:pt x="27439" y="40011"/>
                  <a:pt x="27813" y="41246"/>
                  <a:pt x="28300" y="42425"/>
                </a:cubicBezTo>
                <a:cubicBezTo>
                  <a:pt x="27327" y="42855"/>
                  <a:pt x="26428" y="43380"/>
                  <a:pt x="25623" y="44016"/>
                </a:cubicBezTo>
                <a:cubicBezTo>
                  <a:pt x="25361" y="44166"/>
                  <a:pt x="25099" y="44315"/>
                  <a:pt x="24856" y="44484"/>
                </a:cubicBezTo>
                <a:cubicBezTo>
                  <a:pt x="24837" y="44446"/>
                  <a:pt x="24837" y="44409"/>
                  <a:pt x="24837" y="44372"/>
                </a:cubicBezTo>
                <a:cubicBezTo>
                  <a:pt x="24824" y="44290"/>
                  <a:pt x="24810" y="44208"/>
                  <a:pt x="24796" y="44133"/>
                </a:cubicBezTo>
                <a:lnTo>
                  <a:pt x="24796" y="44133"/>
                </a:lnTo>
                <a:cubicBezTo>
                  <a:pt x="24785" y="44044"/>
                  <a:pt x="24762" y="43868"/>
                  <a:pt x="24762" y="43847"/>
                </a:cubicBezTo>
                <a:cubicBezTo>
                  <a:pt x="24688" y="43230"/>
                  <a:pt x="24650" y="42612"/>
                  <a:pt x="24650" y="42013"/>
                </a:cubicBezTo>
                <a:cubicBezTo>
                  <a:pt x="24631" y="41396"/>
                  <a:pt x="24650" y="40778"/>
                  <a:pt x="24706" y="40160"/>
                </a:cubicBezTo>
                <a:cubicBezTo>
                  <a:pt x="24725" y="39992"/>
                  <a:pt x="24744" y="39823"/>
                  <a:pt x="24762" y="39655"/>
                </a:cubicBezTo>
                <a:cubicBezTo>
                  <a:pt x="24762" y="39636"/>
                  <a:pt x="24762" y="39636"/>
                  <a:pt x="24762" y="39618"/>
                </a:cubicBezTo>
                <a:cubicBezTo>
                  <a:pt x="24781" y="39561"/>
                  <a:pt x="24781" y="39505"/>
                  <a:pt x="24800" y="39430"/>
                </a:cubicBezTo>
                <a:lnTo>
                  <a:pt x="24800" y="39449"/>
                </a:lnTo>
                <a:cubicBezTo>
                  <a:pt x="25605" y="39299"/>
                  <a:pt x="26391" y="39056"/>
                  <a:pt x="27139" y="38757"/>
                </a:cubicBezTo>
                <a:close/>
                <a:moveTo>
                  <a:pt x="41420" y="43660"/>
                </a:moveTo>
                <a:cubicBezTo>
                  <a:pt x="44677" y="43679"/>
                  <a:pt x="48401" y="44222"/>
                  <a:pt x="51134" y="46093"/>
                </a:cubicBezTo>
                <a:cubicBezTo>
                  <a:pt x="50113" y="46593"/>
                  <a:pt x="48948" y="46914"/>
                  <a:pt x="47806" y="46914"/>
                </a:cubicBezTo>
                <a:cubicBezTo>
                  <a:pt x="47021" y="46914"/>
                  <a:pt x="46247" y="46762"/>
                  <a:pt x="45538" y="46412"/>
                </a:cubicBezTo>
                <a:cubicBezTo>
                  <a:pt x="45482" y="46393"/>
                  <a:pt x="45425" y="46393"/>
                  <a:pt x="45388" y="46393"/>
                </a:cubicBezTo>
                <a:cubicBezTo>
                  <a:pt x="44770" y="45888"/>
                  <a:pt x="44115" y="45420"/>
                  <a:pt x="43423" y="45027"/>
                </a:cubicBezTo>
                <a:cubicBezTo>
                  <a:pt x="42581" y="44503"/>
                  <a:pt x="41663" y="44053"/>
                  <a:pt x="40709" y="43660"/>
                </a:cubicBezTo>
                <a:close/>
                <a:moveTo>
                  <a:pt x="10051" y="24382"/>
                </a:moveTo>
                <a:lnTo>
                  <a:pt x="10051" y="24382"/>
                </a:lnTo>
                <a:cubicBezTo>
                  <a:pt x="9359" y="27358"/>
                  <a:pt x="9434" y="30540"/>
                  <a:pt x="10912" y="33273"/>
                </a:cubicBezTo>
                <a:cubicBezTo>
                  <a:pt x="11287" y="33984"/>
                  <a:pt x="11754" y="34639"/>
                  <a:pt x="12279" y="35238"/>
                </a:cubicBezTo>
                <a:cubicBezTo>
                  <a:pt x="8685" y="38569"/>
                  <a:pt x="6252" y="43286"/>
                  <a:pt x="5372" y="48115"/>
                </a:cubicBezTo>
                <a:cubicBezTo>
                  <a:pt x="4904" y="46767"/>
                  <a:pt x="4530" y="45345"/>
                  <a:pt x="4287" y="43829"/>
                </a:cubicBezTo>
                <a:cubicBezTo>
                  <a:pt x="4212" y="43380"/>
                  <a:pt x="4137" y="42781"/>
                  <a:pt x="4099" y="42069"/>
                </a:cubicBezTo>
                <a:cubicBezTo>
                  <a:pt x="4062" y="41321"/>
                  <a:pt x="4043" y="40553"/>
                  <a:pt x="4081" y="39805"/>
                </a:cubicBezTo>
                <a:cubicBezTo>
                  <a:pt x="4137" y="38251"/>
                  <a:pt x="4361" y="36960"/>
                  <a:pt x="4755" y="35425"/>
                </a:cubicBezTo>
                <a:cubicBezTo>
                  <a:pt x="5765" y="31532"/>
                  <a:pt x="7712" y="27789"/>
                  <a:pt x="10051" y="24382"/>
                </a:cubicBezTo>
                <a:close/>
                <a:moveTo>
                  <a:pt x="33488" y="44762"/>
                </a:moveTo>
                <a:cubicBezTo>
                  <a:pt x="34257" y="44762"/>
                  <a:pt x="35012" y="44832"/>
                  <a:pt x="35768" y="44933"/>
                </a:cubicBezTo>
                <a:cubicBezTo>
                  <a:pt x="36198" y="46112"/>
                  <a:pt x="36442" y="47310"/>
                  <a:pt x="36479" y="48564"/>
                </a:cubicBezTo>
                <a:cubicBezTo>
                  <a:pt x="35244" y="47478"/>
                  <a:pt x="34121" y="46131"/>
                  <a:pt x="33241" y="44765"/>
                </a:cubicBezTo>
                <a:lnTo>
                  <a:pt x="33222" y="44765"/>
                </a:lnTo>
                <a:cubicBezTo>
                  <a:pt x="33311" y="44763"/>
                  <a:pt x="33400" y="44762"/>
                  <a:pt x="33488" y="44762"/>
                </a:cubicBezTo>
                <a:close/>
                <a:moveTo>
                  <a:pt x="60661" y="39618"/>
                </a:moveTo>
                <a:lnTo>
                  <a:pt x="60661" y="39618"/>
                </a:lnTo>
                <a:cubicBezTo>
                  <a:pt x="60717" y="41227"/>
                  <a:pt x="60455" y="42837"/>
                  <a:pt x="59818" y="44390"/>
                </a:cubicBezTo>
                <a:cubicBezTo>
                  <a:pt x="59800" y="44428"/>
                  <a:pt x="59800" y="44465"/>
                  <a:pt x="59781" y="44484"/>
                </a:cubicBezTo>
                <a:cubicBezTo>
                  <a:pt x="59781" y="44503"/>
                  <a:pt x="59762" y="44540"/>
                  <a:pt x="59744" y="44596"/>
                </a:cubicBezTo>
                <a:cubicBezTo>
                  <a:pt x="59687" y="44690"/>
                  <a:pt x="59650" y="44783"/>
                  <a:pt x="59613" y="44877"/>
                </a:cubicBezTo>
                <a:cubicBezTo>
                  <a:pt x="59482" y="45139"/>
                  <a:pt x="59332" y="45420"/>
                  <a:pt x="59182" y="45663"/>
                </a:cubicBezTo>
                <a:cubicBezTo>
                  <a:pt x="59051" y="45888"/>
                  <a:pt x="58920" y="46093"/>
                  <a:pt x="58789" y="46299"/>
                </a:cubicBezTo>
                <a:cubicBezTo>
                  <a:pt x="58695" y="46430"/>
                  <a:pt x="58621" y="46561"/>
                  <a:pt x="58527" y="46674"/>
                </a:cubicBezTo>
                <a:cubicBezTo>
                  <a:pt x="58527" y="46674"/>
                  <a:pt x="58396" y="46861"/>
                  <a:pt x="58377" y="46898"/>
                </a:cubicBezTo>
                <a:cubicBezTo>
                  <a:pt x="57872" y="47516"/>
                  <a:pt x="57329" y="48115"/>
                  <a:pt x="56730" y="48639"/>
                </a:cubicBezTo>
                <a:cubicBezTo>
                  <a:pt x="56244" y="47535"/>
                  <a:pt x="55589" y="46505"/>
                  <a:pt x="54784" y="45588"/>
                </a:cubicBezTo>
                <a:cubicBezTo>
                  <a:pt x="56056" y="44521"/>
                  <a:pt x="57086" y="43155"/>
                  <a:pt x="57629" y="41601"/>
                </a:cubicBezTo>
                <a:cubicBezTo>
                  <a:pt x="57722" y="41339"/>
                  <a:pt x="57797" y="41059"/>
                  <a:pt x="57872" y="40778"/>
                </a:cubicBezTo>
                <a:cubicBezTo>
                  <a:pt x="58078" y="40703"/>
                  <a:pt x="58302" y="40628"/>
                  <a:pt x="58508" y="40553"/>
                </a:cubicBezTo>
                <a:cubicBezTo>
                  <a:pt x="59238" y="40273"/>
                  <a:pt x="59968" y="39954"/>
                  <a:pt x="60661" y="39618"/>
                </a:cubicBezTo>
                <a:close/>
                <a:moveTo>
                  <a:pt x="67792" y="34396"/>
                </a:moveTo>
                <a:lnTo>
                  <a:pt x="67792" y="34396"/>
                </a:lnTo>
                <a:cubicBezTo>
                  <a:pt x="68952" y="36567"/>
                  <a:pt x="69645" y="39000"/>
                  <a:pt x="70000" y="41470"/>
                </a:cubicBezTo>
                <a:cubicBezTo>
                  <a:pt x="69607" y="42724"/>
                  <a:pt x="69102" y="43960"/>
                  <a:pt x="68428" y="45101"/>
                </a:cubicBezTo>
                <a:cubicBezTo>
                  <a:pt x="67548" y="46524"/>
                  <a:pt x="66444" y="47722"/>
                  <a:pt x="65153" y="48714"/>
                </a:cubicBezTo>
                <a:cubicBezTo>
                  <a:pt x="65433" y="48003"/>
                  <a:pt x="65695" y="47310"/>
                  <a:pt x="65939" y="46599"/>
                </a:cubicBezTo>
                <a:cubicBezTo>
                  <a:pt x="67249" y="42706"/>
                  <a:pt x="67998" y="38513"/>
                  <a:pt x="67792" y="34396"/>
                </a:cubicBezTo>
                <a:close/>
                <a:moveTo>
                  <a:pt x="29816" y="45532"/>
                </a:moveTo>
                <a:cubicBezTo>
                  <a:pt x="30471" y="46674"/>
                  <a:pt x="31201" y="47759"/>
                  <a:pt x="32043" y="48751"/>
                </a:cubicBezTo>
                <a:cubicBezTo>
                  <a:pt x="30415" y="48283"/>
                  <a:pt x="28768" y="47797"/>
                  <a:pt x="27139" y="47291"/>
                </a:cubicBezTo>
                <a:cubicBezTo>
                  <a:pt x="27327" y="47104"/>
                  <a:pt x="27532" y="46917"/>
                  <a:pt x="27738" y="46749"/>
                </a:cubicBezTo>
                <a:cubicBezTo>
                  <a:pt x="27795" y="46692"/>
                  <a:pt x="27944" y="46599"/>
                  <a:pt x="27963" y="46580"/>
                </a:cubicBezTo>
                <a:cubicBezTo>
                  <a:pt x="28094" y="46486"/>
                  <a:pt x="28225" y="46393"/>
                  <a:pt x="28356" y="46318"/>
                </a:cubicBezTo>
                <a:cubicBezTo>
                  <a:pt x="28581" y="46168"/>
                  <a:pt x="28805" y="46037"/>
                  <a:pt x="29049" y="45906"/>
                </a:cubicBezTo>
                <a:cubicBezTo>
                  <a:pt x="29292" y="45775"/>
                  <a:pt x="29535" y="45663"/>
                  <a:pt x="29778" y="45551"/>
                </a:cubicBezTo>
                <a:cubicBezTo>
                  <a:pt x="29797" y="45551"/>
                  <a:pt x="29797" y="45551"/>
                  <a:pt x="29816" y="45532"/>
                </a:cubicBezTo>
                <a:close/>
                <a:moveTo>
                  <a:pt x="46586" y="47478"/>
                </a:moveTo>
                <a:lnTo>
                  <a:pt x="46586" y="47478"/>
                </a:lnTo>
                <a:cubicBezTo>
                  <a:pt x="47222" y="47703"/>
                  <a:pt x="47877" y="47834"/>
                  <a:pt x="48589" y="47871"/>
                </a:cubicBezTo>
                <a:cubicBezTo>
                  <a:pt x="48644" y="47873"/>
                  <a:pt x="48700" y="47874"/>
                  <a:pt x="48755" y="47874"/>
                </a:cubicBezTo>
                <a:cubicBezTo>
                  <a:pt x="49462" y="47874"/>
                  <a:pt x="50139" y="47764"/>
                  <a:pt x="50816" y="47591"/>
                </a:cubicBezTo>
                <a:lnTo>
                  <a:pt x="50816" y="47591"/>
                </a:lnTo>
                <a:cubicBezTo>
                  <a:pt x="50516" y="48115"/>
                  <a:pt x="50161" y="48620"/>
                  <a:pt x="49730" y="49051"/>
                </a:cubicBezTo>
                <a:cubicBezTo>
                  <a:pt x="49337" y="49444"/>
                  <a:pt x="48925" y="49762"/>
                  <a:pt x="48495" y="50024"/>
                </a:cubicBezTo>
                <a:cubicBezTo>
                  <a:pt x="47971" y="49088"/>
                  <a:pt x="47335" y="48246"/>
                  <a:pt x="46586" y="47478"/>
                </a:cubicBezTo>
                <a:close/>
                <a:moveTo>
                  <a:pt x="19859" y="48134"/>
                </a:moveTo>
                <a:cubicBezTo>
                  <a:pt x="19896" y="48134"/>
                  <a:pt x="19934" y="48152"/>
                  <a:pt x="19990" y="48171"/>
                </a:cubicBezTo>
                <a:cubicBezTo>
                  <a:pt x="20139" y="48732"/>
                  <a:pt x="20327" y="49294"/>
                  <a:pt x="20533" y="49855"/>
                </a:cubicBezTo>
                <a:cubicBezTo>
                  <a:pt x="20458" y="50024"/>
                  <a:pt x="20402" y="50174"/>
                  <a:pt x="20345" y="50342"/>
                </a:cubicBezTo>
                <a:cubicBezTo>
                  <a:pt x="20121" y="49631"/>
                  <a:pt x="19952" y="48882"/>
                  <a:pt x="19859" y="48134"/>
                </a:cubicBezTo>
                <a:close/>
                <a:moveTo>
                  <a:pt x="38444" y="45569"/>
                </a:moveTo>
                <a:lnTo>
                  <a:pt x="38444" y="45569"/>
                </a:lnTo>
                <a:cubicBezTo>
                  <a:pt x="40297" y="46168"/>
                  <a:pt x="42038" y="47067"/>
                  <a:pt x="43516" y="48227"/>
                </a:cubicBezTo>
                <a:cubicBezTo>
                  <a:pt x="44490" y="48994"/>
                  <a:pt x="45351" y="49912"/>
                  <a:pt x="45987" y="50941"/>
                </a:cubicBezTo>
                <a:lnTo>
                  <a:pt x="45987" y="50960"/>
                </a:lnTo>
                <a:cubicBezTo>
                  <a:pt x="45650" y="51016"/>
                  <a:pt x="45369" y="51053"/>
                  <a:pt x="45070" y="51072"/>
                </a:cubicBezTo>
                <a:cubicBezTo>
                  <a:pt x="44527" y="51129"/>
                  <a:pt x="43983" y="51154"/>
                  <a:pt x="43440" y="51154"/>
                </a:cubicBezTo>
                <a:cubicBezTo>
                  <a:pt x="43272" y="51154"/>
                  <a:pt x="43104" y="51151"/>
                  <a:pt x="42936" y="51147"/>
                </a:cubicBezTo>
                <a:cubicBezTo>
                  <a:pt x="41832" y="51109"/>
                  <a:pt x="40728" y="50960"/>
                  <a:pt x="39623" y="50735"/>
                </a:cubicBezTo>
                <a:cubicBezTo>
                  <a:pt x="39605" y="50716"/>
                  <a:pt x="39567" y="50716"/>
                  <a:pt x="39530" y="50698"/>
                </a:cubicBezTo>
                <a:cubicBezTo>
                  <a:pt x="39305" y="50567"/>
                  <a:pt x="39081" y="50436"/>
                  <a:pt x="38856" y="50305"/>
                </a:cubicBezTo>
                <a:cubicBezTo>
                  <a:pt x="39024" y="48714"/>
                  <a:pt x="38856" y="47123"/>
                  <a:pt x="38444" y="45569"/>
                </a:cubicBezTo>
                <a:close/>
                <a:moveTo>
                  <a:pt x="53474" y="48396"/>
                </a:moveTo>
                <a:cubicBezTo>
                  <a:pt x="53511" y="48470"/>
                  <a:pt x="53567" y="48527"/>
                  <a:pt x="53605" y="48601"/>
                </a:cubicBezTo>
                <a:cubicBezTo>
                  <a:pt x="53941" y="49126"/>
                  <a:pt x="54222" y="49687"/>
                  <a:pt x="54409" y="50267"/>
                </a:cubicBezTo>
                <a:cubicBezTo>
                  <a:pt x="54054" y="50473"/>
                  <a:pt x="53679" y="50679"/>
                  <a:pt x="53305" y="50847"/>
                </a:cubicBezTo>
                <a:cubicBezTo>
                  <a:pt x="53212" y="50885"/>
                  <a:pt x="53118" y="50941"/>
                  <a:pt x="53024" y="50978"/>
                </a:cubicBezTo>
                <a:cubicBezTo>
                  <a:pt x="53024" y="50978"/>
                  <a:pt x="52837" y="51072"/>
                  <a:pt x="52762" y="51091"/>
                </a:cubicBezTo>
                <a:cubicBezTo>
                  <a:pt x="52556" y="51184"/>
                  <a:pt x="52351" y="51259"/>
                  <a:pt x="52126" y="51353"/>
                </a:cubicBezTo>
                <a:cubicBezTo>
                  <a:pt x="51789" y="51465"/>
                  <a:pt x="51452" y="51577"/>
                  <a:pt x="51097" y="51671"/>
                </a:cubicBezTo>
                <a:cubicBezTo>
                  <a:pt x="52126" y="50754"/>
                  <a:pt x="52912" y="49631"/>
                  <a:pt x="53474" y="48396"/>
                </a:cubicBezTo>
                <a:close/>
                <a:moveTo>
                  <a:pt x="27065" y="50473"/>
                </a:moveTo>
                <a:lnTo>
                  <a:pt x="27065" y="50473"/>
                </a:lnTo>
                <a:cubicBezTo>
                  <a:pt x="28412" y="50904"/>
                  <a:pt x="29778" y="51315"/>
                  <a:pt x="31145" y="51708"/>
                </a:cubicBezTo>
                <a:cubicBezTo>
                  <a:pt x="32623" y="52139"/>
                  <a:pt x="34102" y="52588"/>
                  <a:pt x="35581" y="52981"/>
                </a:cubicBezTo>
                <a:cubicBezTo>
                  <a:pt x="35543" y="53075"/>
                  <a:pt x="35506" y="53168"/>
                  <a:pt x="35450" y="53262"/>
                </a:cubicBezTo>
                <a:cubicBezTo>
                  <a:pt x="35262" y="53243"/>
                  <a:pt x="35075" y="53243"/>
                  <a:pt x="34888" y="53224"/>
                </a:cubicBezTo>
                <a:cubicBezTo>
                  <a:pt x="33147" y="53075"/>
                  <a:pt x="31407" y="52906"/>
                  <a:pt x="29685" y="52644"/>
                </a:cubicBezTo>
                <a:cubicBezTo>
                  <a:pt x="29273" y="52588"/>
                  <a:pt x="28880" y="52494"/>
                  <a:pt x="28487" y="52420"/>
                </a:cubicBezTo>
                <a:cubicBezTo>
                  <a:pt x="28431" y="52363"/>
                  <a:pt x="28393" y="52307"/>
                  <a:pt x="28337" y="52270"/>
                </a:cubicBezTo>
                <a:cubicBezTo>
                  <a:pt x="28281" y="52176"/>
                  <a:pt x="28206" y="52101"/>
                  <a:pt x="28131" y="52008"/>
                </a:cubicBezTo>
                <a:cubicBezTo>
                  <a:pt x="28057" y="51933"/>
                  <a:pt x="28000" y="51839"/>
                  <a:pt x="27926" y="51765"/>
                </a:cubicBezTo>
                <a:cubicBezTo>
                  <a:pt x="27926" y="51746"/>
                  <a:pt x="27907" y="51746"/>
                  <a:pt x="27907" y="51727"/>
                </a:cubicBezTo>
                <a:cubicBezTo>
                  <a:pt x="27607" y="51315"/>
                  <a:pt x="27327" y="50904"/>
                  <a:pt x="27065" y="50473"/>
                </a:cubicBezTo>
                <a:close/>
                <a:moveTo>
                  <a:pt x="22535" y="54048"/>
                </a:moveTo>
                <a:cubicBezTo>
                  <a:pt x="22685" y="54329"/>
                  <a:pt x="22853" y="54591"/>
                  <a:pt x="23022" y="54871"/>
                </a:cubicBezTo>
                <a:cubicBezTo>
                  <a:pt x="22853" y="54703"/>
                  <a:pt x="22685" y="54516"/>
                  <a:pt x="22535" y="54347"/>
                </a:cubicBezTo>
                <a:cubicBezTo>
                  <a:pt x="22535" y="54235"/>
                  <a:pt x="22535" y="54142"/>
                  <a:pt x="22535" y="54048"/>
                </a:cubicBezTo>
                <a:close/>
                <a:moveTo>
                  <a:pt x="36217" y="56687"/>
                </a:moveTo>
                <a:cubicBezTo>
                  <a:pt x="38314" y="56829"/>
                  <a:pt x="40403" y="56899"/>
                  <a:pt x="42495" y="56899"/>
                </a:cubicBezTo>
                <a:cubicBezTo>
                  <a:pt x="43446" y="56899"/>
                  <a:pt x="44397" y="56885"/>
                  <a:pt x="45351" y="56855"/>
                </a:cubicBezTo>
                <a:lnTo>
                  <a:pt x="45351" y="56855"/>
                </a:lnTo>
                <a:cubicBezTo>
                  <a:pt x="44171" y="57061"/>
                  <a:pt x="43011" y="57211"/>
                  <a:pt x="41851" y="57267"/>
                </a:cubicBezTo>
                <a:cubicBezTo>
                  <a:pt x="41486" y="57286"/>
                  <a:pt x="41116" y="57295"/>
                  <a:pt x="40744" y="57295"/>
                </a:cubicBezTo>
                <a:cubicBezTo>
                  <a:pt x="40372" y="57295"/>
                  <a:pt x="39998" y="57286"/>
                  <a:pt x="39623" y="57267"/>
                </a:cubicBezTo>
                <a:cubicBezTo>
                  <a:pt x="39286" y="57248"/>
                  <a:pt x="38950" y="57230"/>
                  <a:pt x="38613" y="57211"/>
                </a:cubicBezTo>
                <a:cubicBezTo>
                  <a:pt x="38407" y="57192"/>
                  <a:pt x="38220" y="57174"/>
                  <a:pt x="38014" y="57155"/>
                </a:cubicBezTo>
                <a:cubicBezTo>
                  <a:pt x="38014" y="57155"/>
                  <a:pt x="37658" y="57099"/>
                  <a:pt x="37639" y="57099"/>
                </a:cubicBezTo>
                <a:cubicBezTo>
                  <a:pt x="37134" y="57024"/>
                  <a:pt x="36629" y="56930"/>
                  <a:pt x="36123" y="56818"/>
                </a:cubicBezTo>
                <a:cubicBezTo>
                  <a:pt x="36161" y="56781"/>
                  <a:pt x="36198" y="56743"/>
                  <a:pt x="36217" y="56687"/>
                </a:cubicBezTo>
                <a:close/>
                <a:moveTo>
                  <a:pt x="53923" y="57529"/>
                </a:moveTo>
                <a:cubicBezTo>
                  <a:pt x="53230" y="59045"/>
                  <a:pt x="52201" y="60393"/>
                  <a:pt x="50928" y="61422"/>
                </a:cubicBezTo>
                <a:cubicBezTo>
                  <a:pt x="49955" y="62208"/>
                  <a:pt x="48701" y="62882"/>
                  <a:pt x="47559" y="63256"/>
                </a:cubicBezTo>
                <a:cubicBezTo>
                  <a:pt x="46998" y="63462"/>
                  <a:pt x="46455" y="63612"/>
                  <a:pt x="45912" y="63724"/>
                </a:cubicBezTo>
                <a:cubicBezTo>
                  <a:pt x="46754" y="62845"/>
                  <a:pt x="47503" y="61871"/>
                  <a:pt x="48121" y="60748"/>
                </a:cubicBezTo>
                <a:cubicBezTo>
                  <a:pt x="48308" y="60374"/>
                  <a:pt x="48495" y="60000"/>
                  <a:pt x="48663" y="59607"/>
                </a:cubicBezTo>
                <a:cubicBezTo>
                  <a:pt x="48701" y="59607"/>
                  <a:pt x="48720" y="59607"/>
                  <a:pt x="48738" y="59588"/>
                </a:cubicBezTo>
                <a:cubicBezTo>
                  <a:pt x="50498" y="59064"/>
                  <a:pt x="52238" y="58371"/>
                  <a:pt x="53923" y="57529"/>
                </a:cubicBezTo>
                <a:close/>
                <a:moveTo>
                  <a:pt x="32680" y="59532"/>
                </a:moveTo>
                <a:cubicBezTo>
                  <a:pt x="35128" y="60465"/>
                  <a:pt x="37751" y="60874"/>
                  <a:pt x="40389" y="60874"/>
                </a:cubicBezTo>
                <a:cubicBezTo>
                  <a:pt x="41986" y="60874"/>
                  <a:pt x="43590" y="60724"/>
                  <a:pt x="45163" y="60449"/>
                </a:cubicBezTo>
                <a:lnTo>
                  <a:pt x="45163" y="60449"/>
                </a:lnTo>
                <a:cubicBezTo>
                  <a:pt x="44883" y="60842"/>
                  <a:pt x="44583" y="61235"/>
                  <a:pt x="44265" y="61591"/>
                </a:cubicBezTo>
                <a:cubicBezTo>
                  <a:pt x="43385" y="62545"/>
                  <a:pt x="42393" y="63331"/>
                  <a:pt x="41308" y="64005"/>
                </a:cubicBezTo>
                <a:cubicBezTo>
                  <a:pt x="40728" y="63949"/>
                  <a:pt x="40260" y="63874"/>
                  <a:pt x="39623" y="63743"/>
                </a:cubicBezTo>
                <a:cubicBezTo>
                  <a:pt x="38276" y="63481"/>
                  <a:pt x="36909" y="63032"/>
                  <a:pt x="35786" y="62489"/>
                </a:cubicBezTo>
                <a:cubicBezTo>
                  <a:pt x="34308" y="61797"/>
                  <a:pt x="32942" y="60917"/>
                  <a:pt x="31669" y="59925"/>
                </a:cubicBezTo>
                <a:cubicBezTo>
                  <a:pt x="32006" y="59813"/>
                  <a:pt x="32343" y="59682"/>
                  <a:pt x="32680" y="59532"/>
                </a:cubicBezTo>
                <a:close/>
                <a:moveTo>
                  <a:pt x="23658" y="58914"/>
                </a:moveTo>
                <a:cubicBezTo>
                  <a:pt x="24033" y="59139"/>
                  <a:pt x="24426" y="59326"/>
                  <a:pt x="24819" y="59513"/>
                </a:cubicBezTo>
                <a:cubicBezTo>
                  <a:pt x="25567" y="59831"/>
                  <a:pt x="26353" y="60075"/>
                  <a:pt x="27139" y="60206"/>
                </a:cubicBezTo>
                <a:cubicBezTo>
                  <a:pt x="27963" y="61067"/>
                  <a:pt x="28843" y="61871"/>
                  <a:pt x="29778" y="62620"/>
                </a:cubicBezTo>
                <a:cubicBezTo>
                  <a:pt x="31744" y="64174"/>
                  <a:pt x="33952" y="65428"/>
                  <a:pt x="36273" y="66251"/>
                </a:cubicBezTo>
                <a:cubicBezTo>
                  <a:pt x="35431" y="66513"/>
                  <a:pt x="34570" y="66775"/>
                  <a:pt x="33709" y="66981"/>
                </a:cubicBezTo>
                <a:cubicBezTo>
                  <a:pt x="33166" y="66831"/>
                  <a:pt x="32623" y="66663"/>
                  <a:pt x="32081" y="66457"/>
                </a:cubicBezTo>
                <a:cubicBezTo>
                  <a:pt x="28300" y="65072"/>
                  <a:pt x="25230" y="62433"/>
                  <a:pt x="23658" y="58914"/>
                </a:cubicBezTo>
                <a:close/>
                <a:moveTo>
                  <a:pt x="70150" y="48302"/>
                </a:moveTo>
                <a:lnTo>
                  <a:pt x="70150" y="48302"/>
                </a:lnTo>
                <a:cubicBezTo>
                  <a:pt x="69888" y="51091"/>
                  <a:pt x="69233" y="53842"/>
                  <a:pt x="67848" y="56294"/>
                </a:cubicBezTo>
                <a:cubicBezTo>
                  <a:pt x="66650" y="58446"/>
                  <a:pt x="65040" y="60262"/>
                  <a:pt x="63075" y="61778"/>
                </a:cubicBezTo>
                <a:cubicBezTo>
                  <a:pt x="59332" y="64716"/>
                  <a:pt x="54709" y="66289"/>
                  <a:pt x="49992" y="67206"/>
                </a:cubicBezTo>
                <a:cubicBezTo>
                  <a:pt x="55177" y="63912"/>
                  <a:pt x="59519" y="59251"/>
                  <a:pt x="62607" y="53898"/>
                </a:cubicBezTo>
                <a:cubicBezTo>
                  <a:pt x="63262" y="53617"/>
                  <a:pt x="63899" y="53337"/>
                  <a:pt x="64516" y="53000"/>
                </a:cubicBezTo>
                <a:cubicBezTo>
                  <a:pt x="66687" y="51839"/>
                  <a:pt x="68634" y="50248"/>
                  <a:pt x="70150" y="48302"/>
                </a:cubicBezTo>
                <a:close/>
                <a:moveTo>
                  <a:pt x="40859" y="67299"/>
                </a:moveTo>
                <a:cubicBezTo>
                  <a:pt x="41008" y="67318"/>
                  <a:pt x="41158" y="67318"/>
                  <a:pt x="41308" y="67337"/>
                </a:cubicBezTo>
                <a:cubicBezTo>
                  <a:pt x="40877" y="67468"/>
                  <a:pt x="40447" y="67599"/>
                  <a:pt x="40016" y="67711"/>
                </a:cubicBezTo>
                <a:cubicBezTo>
                  <a:pt x="40297" y="67580"/>
                  <a:pt x="40578" y="67449"/>
                  <a:pt x="40859" y="67299"/>
                </a:cubicBezTo>
                <a:close/>
                <a:moveTo>
                  <a:pt x="11698" y="39767"/>
                </a:moveTo>
                <a:cubicBezTo>
                  <a:pt x="11754" y="40778"/>
                  <a:pt x="11979" y="41770"/>
                  <a:pt x="12391" y="42724"/>
                </a:cubicBezTo>
                <a:cubicBezTo>
                  <a:pt x="12990" y="44184"/>
                  <a:pt x="13944" y="45382"/>
                  <a:pt x="15273" y="46243"/>
                </a:cubicBezTo>
                <a:cubicBezTo>
                  <a:pt x="15779" y="46561"/>
                  <a:pt x="16321" y="46823"/>
                  <a:pt x="16883" y="47067"/>
                </a:cubicBezTo>
                <a:cubicBezTo>
                  <a:pt x="17033" y="49238"/>
                  <a:pt x="17519" y="51371"/>
                  <a:pt x="18474" y="53337"/>
                </a:cubicBezTo>
                <a:cubicBezTo>
                  <a:pt x="18848" y="54104"/>
                  <a:pt x="19335" y="54853"/>
                  <a:pt x="19859" y="55545"/>
                </a:cubicBezTo>
                <a:cubicBezTo>
                  <a:pt x="19896" y="55863"/>
                  <a:pt x="19934" y="56182"/>
                  <a:pt x="19990" y="56481"/>
                </a:cubicBezTo>
                <a:cubicBezTo>
                  <a:pt x="20439" y="59270"/>
                  <a:pt x="21749" y="61890"/>
                  <a:pt x="23546" y="64080"/>
                </a:cubicBezTo>
                <a:cubicBezTo>
                  <a:pt x="24800" y="65615"/>
                  <a:pt x="26391" y="66850"/>
                  <a:pt x="28113" y="67823"/>
                </a:cubicBezTo>
                <a:cubicBezTo>
                  <a:pt x="27888" y="67786"/>
                  <a:pt x="27645" y="67730"/>
                  <a:pt x="27420" y="67674"/>
                </a:cubicBezTo>
                <a:cubicBezTo>
                  <a:pt x="24351" y="66906"/>
                  <a:pt x="21805" y="65821"/>
                  <a:pt x="19091" y="64192"/>
                </a:cubicBezTo>
                <a:cubicBezTo>
                  <a:pt x="14468" y="61441"/>
                  <a:pt x="10519" y="57642"/>
                  <a:pt x="7749" y="53037"/>
                </a:cubicBezTo>
                <a:cubicBezTo>
                  <a:pt x="7599" y="51072"/>
                  <a:pt x="7787" y="49069"/>
                  <a:pt x="8273" y="47142"/>
                </a:cubicBezTo>
                <a:cubicBezTo>
                  <a:pt x="8947" y="44503"/>
                  <a:pt x="10107" y="41995"/>
                  <a:pt x="11698" y="39767"/>
                </a:cubicBezTo>
                <a:close/>
                <a:moveTo>
                  <a:pt x="53723" y="0"/>
                </a:moveTo>
                <a:cubicBezTo>
                  <a:pt x="49841" y="0"/>
                  <a:pt x="45941" y="1120"/>
                  <a:pt x="42768" y="3307"/>
                </a:cubicBezTo>
                <a:cubicBezTo>
                  <a:pt x="42319" y="3607"/>
                  <a:pt x="41851" y="3963"/>
                  <a:pt x="41364" y="4337"/>
                </a:cubicBezTo>
                <a:cubicBezTo>
                  <a:pt x="40765" y="4243"/>
                  <a:pt x="40147" y="4150"/>
                  <a:pt x="39548" y="4075"/>
                </a:cubicBezTo>
                <a:cubicBezTo>
                  <a:pt x="38657" y="3980"/>
                  <a:pt x="37764" y="3934"/>
                  <a:pt x="36872" y="3934"/>
                </a:cubicBezTo>
                <a:cubicBezTo>
                  <a:pt x="31053" y="3934"/>
                  <a:pt x="25272" y="5887"/>
                  <a:pt x="20420" y="9035"/>
                </a:cubicBezTo>
                <a:cubicBezTo>
                  <a:pt x="14880" y="12610"/>
                  <a:pt x="10388" y="17607"/>
                  <a:pt x="6720" y="23053"/>
                </a:cubicBezTo>
                <a:cubicBezTo>
                  <a:pt x="2920" y="28743"/>
                  <a:pt x="1" y="35388"/>
                  <a:pt x="487" y="42369"/>
                </a:cubicBezTo>
                <a:cubicBezTo>
                  <a:pt x="843" y="47441"/>
                  <a:pt x="2714" y="52214"/>
                  <a:pt x="5503" y="56406"/>
                </a:cubicBezTo>
                <a:cubicBezTo>
                  <a:pt x="6476" y="60655"/>
                  <a:pt x="8835" y="64567"/>
                  <a:pt x="12353" y="67262"/>
                </a:cubicBezTo>
                <a:cubicBezTo>
                  <a:pt x="15879" y="69970"/>
                  <a:pt x="20111" y="70895"/>
                  <a:pt x="24414" y="70895"/>
                </a:cubicBezTo>
                <a:cubicBezTo>
                  <a:pt x="24543" y="70895"/>
                  <a:pt x="24671" y="70894"/>
                  <a:pt x="24800" y="70893"/>
                </a:cubicBezTo>
                <a:cubicBezTo>
                  <a:pt x="27636" y="71786"/>
                  <a:pt x="30590" y="72236"/>
                  <a:pt x="33544" y="72236"/>
                </a:cubicBezTo>
                <a:cubicBezTo>
                  <a:pt x="36224" y="72236"/>
                  <a:pt x="38904" y="71865"/>
                  <a:pt x="41495" y="71117"/>
                </a:cubicBezTo>
                <a:cubicBezTo>
                  <a:pt x="41673" y="71120"/>
                  <a:pt x="41850" y="71121"/>
                  <a:pt x="42028" y="71121"/>
                </a:cubicBezTo>
                <a:cubicBezTo>
                  <a:pt x="44657" y="71121"/>
                  <a:pt x="47280" y="70864"/>
                  <a:pt x="49805" y="70444"/>
                </a:cubicBezTo>
                <a:cubicBezTo>
                  <a:pt x="55364" y="69545"/>
                  <a:pt x="60904" y="67355"/>
                  <a:pt x="65265" y="63724"/>
                </a:cubicBezTo>
                <a:cubicBezTo>
                  <a:pt x="67361" y="61984"/>
                  <a:pt x="69158" y="59813"/>
                  <a:pt x="70412" y="57379"/>
                </a:cubicBezTo>
                <a:cubicBezTo>
                  <a:pt x="72022" y="54254"/>
                  <a:pt x="72714" y="50735"/>
                  <a:pt x="72920" y="47235"/>
                </a:cubicBezTo>
                <a:cubicBezTo>
                  <a:pt x="72995" y="45831"/>
                  <a:pt x="72995" y="44428"/>
                  <a:pt x="72883" y="43005"/>
                </a:cubicBezTo>
                <a:cubicBezTo>
                  <a:pt x="73538" y="41040"/>
                  <a:pt x="73893" y="38962"/>
                  <a:pt x="74080" y="36904"/>
                </a:cubicBezTo>
                <a:lnTo>
                  <a:pt x="74099" y="36904"/>
                </a:lnTo>
                <a:cubicBezTo>
                  <a:pt x="74548" y="32168"/>
                  <a:pt x="74155" y="27396"/>
                  <a:pt x="72995" y="22791"/>
                </a:cubicBezTo>
                <a:cubicBezTo>
                  <a:pt x="73444" y="19273"/>
                  <a:pt x="72976" y="15660"/>
                  <a:pt x="71591" y="12310"/>
                </a:cubicBezTo>
                <a:cubicBezTo>
                  <a:pt x="69326" y="6882"/>
                  <a:pt x="64928" y="2447"/>
                  <a:pt x="59220" y="781"/>
                </a:cubicBezTo>
                <a:cubicBezTo>
                  <a:pt x="57446" y="259"/>
                  <a:pt x="55587" y="0"/>
                  <a:pt x="537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itle 1">
            <a:extLst>
              <a:ext uri="{FF2B5EF4-FFF2-40B4-BE49-F238E27FC236}">
                <a16:creationId xmlns:a16="http://schemas.microsoft.com/office/drawing/2014/main" id="{0BF6A272-9DEC-ACA2-B25F-64033A539617}"/>
              </a:ext>
            </a:extLst>
          </p:cNvPr>
          <p:cNvSpPr>
            <a:spLocks noGrp="1"/>
          </p:cNvSpPr>
          <p:nvPr>
            <p:ph type="title"/>
          </p:nvPr>
        </p:nvSpPr>
        <p:spPr>
          <a:xfrm>
            <a:off x="265580" y="465779"/>
            <a:ext cx="5007562" cy="725100"/>
          </a:xfrm>
        </p:spPr>
        <p:txBody>
          <a:bodyPr/>
          <a:lstStyle/>
          <a:p>
            <a:r>
              <a:rPr lang="en-US"/>
              <a:t>Value Creation</a:t>
            </a:r>
          </a:p>
        </p:txBody>
      </p:sp>
      <p:pic>
        <p:nvPicPr>
          <p:cNvPr id="2" name="Graphic 1" descr="Person eating outline">
            <a:extLst>
              <a:ext uri="{FF2B5EF4-FFF2-40B4-BE49-F238E27FC236}">
                <a16:creationId xmlns:a16="http://schemas.microsoft.com/office/drawing/2014/main" id="{F57A8D7F-D609-6524-1B1B-9E09E28CE23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69637" y="1754757"/>
            <a:ext cx="725100" cy="725100"/>
          </a:xfrm>
          <a:prstGeom prst="rect">
            <a:avLst/>
          </a:prstGeom>
        </p:spPr>
      </p:pic>
      <p:pic>
        <p:nvPicPr>
          <p:cNvPr id="5" name="Graphic 4" descr="Person eating outline">
            <a:extLst>
              <a:ext uri="{FF2B5EF4-FFF2-40B4-BE49-F238E27FC236}">
                <a16:creationId xmlns:a16="http://schemas.microsoft.com/office/drawing/2014/main" id="{497405B4-F75E-20B4-32DE-65DC0466AC2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69637" y="3743171"/>
            <a:ext cx="725100" cy="725100"/>
          </a:xfrm>
          <a:prstGeom prst="rect">
            <a:avLst/>
          </a:prstGeom>
        </p:spPr>
      </p:pic>
      <p:pic>
        <p:nvPicPr>
          <p:cNvPr id="6" name="Picture 5" descr="Icon&#10;&#10;Description automatically generated">
            <a:extLst>
              <a:ext uri="{FF2B5EF4-FFF2-40B4-BE49-F238E27FC236}">
                <a16:creationId xmlns:a16="http://schemas.microsoft.com/office/drawing/2014/main" id="{DADF2CE1-D913-A12F-D66D-3833CFFEA9E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17062" y1="70616" x2="17062" y2="70616"/>
                      </a14:backgroundRemoval>
                    </a14:imgEffect>
                  </a14:imgLayer>
                </a14:imgProps>
              </a:ext>
            </a:extLst>
          </a:blip>
          <a:stretch>
            <a:fillRect/>
          </a:stretch>
        </p:blipFill>
        <p:spPr>
          <a:xfrm>
            <a:off x="156995" y="1134133"/>
            <a:ext cx="548274" cy="548274"/>
          </a:xfrm>
          <a:prstGeom prst="rect">
            <a:avLst/>
          </a:prstGeom>
        </p:spPr>
      </p:pic>
      <p:pic>
        <p:nvPicPr>
          <p:cNvPr id="8" name="Picture 7" descr="Icon&#10;&#10;Description automatically generated">
            <a:extLst>
              <a:ext uri="{FF2B5EF4-FFF2-40B4-BE49-F238E27FC236}">
                <a16:creationId xmlns:a16="http://schemas.microsoft.com/office/drawing/2014/main" id="{0E468F79-96AE-73EF-8DDC-3B31464B616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17062" y1="70616" x2="17062" y2="70616"/>
                      </a14:backgroundRemoval>
                    </a14:imgEffect>
                  </a14:imgLayer>
                </a14:imgProps>
              </a:ext>
            </a:extLst>
          </a:blip>
          <a:stretch>
            <a:fillRect/>
          </a:stretch>
        </p:blipFill>
        <p:spPr>
          <a:xfrm>
            <a:off x="138071" y="2679178"/>
            <a:ext cx="548274" cy="548274"/>
          </a:xfrm>
          <a:prstGeom prst="rect">
            <a:avLst/>
          </a:prstGeom>
        </p:spPr>
      </p:pic>
    </p:spTree>
    <p:extLst>
      <p:ext uri="{BB962C8B-B14F-4D97-AF65-F5344CB8AC3E}">
        <p14:creationId xmlns:p14="http://schemas.microsoft.com/office/powerpoint/2010/main" val="717439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cxnSp>
        <p:nvCxnSpPr>
          <p:cNvPr id="2" name="Google Shape;447;p40">
            <a:extLst>
              <a:ext uri="{FF2B5EF4-FFF2-40B4-BE49-F238E27FC236}">
                <a16:creationId xmlns:a16="http://schemas.microsoft.com/office/drawing/2014/main" id="{D68843C2-6BD8-E018-06D7-00106A7CB90B}"/>
              </a:ext>
            </a:extLst>
          </p:cNvPr>
          <p:cNvCxnSpPr>
            <a:cxnSpLocks/>
          </p:cNvCxnSpPr>
          <p:nvPr/>
        </p:nvCxnSpPr>
        <p:spPr>
          <a:xfrm rot="-5400000">
            <a:off x="1576324" y="1139995"/>
            <a:ext cx="308700" cy="2487600"/>
          </a:xfrm>
          <a:prstGeom prst="curvedConnector4">
            <a:avLst>
              <a:gd name="adj1" fmla="val -77138"/>
              <a:gd name="adj2" fmla="val 59967"/>
            </a:avLst>
          </a:prstGeom>
          <a:noFill/>
          <a:ln w="19050" cap="flat" cmpd="sng">
            <a:solidFill>
              <a:schemeClr val="dk1"/>
            </a:solidFill>
            <a:prstDash val="solid"/>
            <a:round/>
            <a:headEnd type="none" w="med" len="med"/>
            <a:tailEnd type="none" w="med" len="med"/>
          </a:ln>
        </p:spPr>
      </p:cxnSp>
      <p:sp>
        <p:nvSpPr>
          <p:cNvPr id="435" name="Google Shape;435;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Types</a:t>
            </a:r>
            <a:endParaRPr/>
          </a:p>
        </p:txBody>
      </p:sp>
      <p:sp>
        <p:nvSpPr>
          <p:cNvPr id="437" name="Google Shape;437;p40"/>
          <p:cNvSpPr txBox="1"/>
          <p:nvPr/>
        </p:nvSpPr>
        <p:spPr>
          <a:xfrm flipH="1">
            <a:off x="2404174" y="2742212"/>
            <a:ext cx="2143200" cy="2143798"/>
          </a:xfrm>
          <a:prstGeom prst="rect">
            <a:avLst/>
          </a:prstGeom>
          <a:noFill/>
          <a:ln>
            <a:noFill/>
          </a:ln>
        </p:spPr>
        <p:txBody>
          <a:bodyPr spcFirstLastPara="1" wrap="square" lIns="91425" tIns="91425" rIns="91425" bIns="91425" anchor="t" anchorCtr="0">
            <a:noAutofit/>
          </a:bodyPr>
          <a:lstStyle/>
          <a:p>
            <a:pPr marL="285750" indent="-285750">
              <a:buClr>
                <a:schemeClr val="accent6"/>
              </a:buClr>
              <a:buSzPts val="1100"/>
              <a:buFont typeface="Wingdings" pitchFamily="2" charset="2"/>
              <a:buChar char="v"/>
            </a:pPr>
            <a:r>
              <a:rPr lang="en-US">
                <a:solidFill>
                  <a:schemeClr val="dk1"/>
                </a:solidFill>
                <a:latin typeface="Questrial"/>
                <a:ea typeface="Questrial"/>
                <a:cs typeface="Questrial"/>
                <a:sym typeface="Questrial"/>
              </a:rPr>
              <a:t>Interior Designing Firms</a:t>
            </a:r>
            <a:endParaRPr lang="en-US">
              <a:solidFill>
                <a:schemeClr val="dk1"/>
              </a:solidFill>
              <a:latin typeface="Questrial"/>
              <a:ea typeface="Questrial"/>
              <a:cs typeface="Questrial"/>
            </a:endParaRPr>
          </a:p>
          <a:p>
            <a:pPr marL="285750" lvl="0" indent="-285750" rtl="0">
              <a:spcBef>
                <a:spcPts val="0"/>
              </a:spcBef>
              <a:spcAft>
                <a:spcPts val="0"/>
              </a:spcAft>
              <a:buClr>
                <a:schemeClr val="accent6"/>
              </a:buClr>
              <a:buSzPts val="1100"/>
              <a:buFont typeface="Wingdings" pitchFamily="2" charset="2"/>
              <a:buChar char="v"/>
            </a:pPr>
            <a:r>
              <a:rPr lang="en-US">
                <a:solidFill>
                  <a:schemeClr val="dk1"/>
                </a:solidFill>
                <a:latin typeface="Questrial"/>
                <a:ea typeface="Questrial"/>
                <a:cs typeface="Questrial"/>
                <a:sym typeface="Questrial"/>
              </a:rPr>
              <a:t>Educational Institutes</a:t>
            </a:r>
          </a:p>
          <a:p>
            <a:pPr marL="285750" lvl="0" indent="-285750" rtl="0">
              <a:spcBef>
                <a:spcPts val="0"/>
              </a:spcBef>
              <a:spcAft>
                <a:spcPts val="0"/>
              </a:spcAft>
              <a:buClr>
                <a:schemeClr val="accent6"/>
              </a:buClr>
              <a:buSzPts val="1100"/>
              <a:buFont typeface="Wingdings" pitchFamily="2" charset="2"/>
              <a:buChar char="v"/>
            </a:pPr>
            <a:r>
              <a:rPr lang="en-US">
                <a:solidFill>
                  <a:schemeClr val="dk1"/>
                </a:solidFill>
                <a:latin typeface="Questrial"/>
                <a:ea typeface="Questrial"/>
                <a:cs typeface="Questrial"/>
                <a:sym typeface="Questrial"/>
              </a:rPr>
              <a:t>Interested Users</a:t>
            </a:r>
            <a:endParaRPr lang="en-US">
              <a:solidFill>
                <a:schemeClr val="dk1"/>
              </a:solidFill>
              <a:latin typeface="Questrial"/>
              <a:ea typeface="Questrial"/>
              <a:cs typeface="Questrial"/>
            </a:endParaRPr>
          </a:p>
        </p:txBody>
      </p:sp>
      <p:cxnSp>
        <p:nvCxnSpPr>
          <p:cNvPr id="442" name="Google Shape;442;p40"/>
          <p:cNvCxnSpPr>
            <a:cxnSpLocks/>
          </p:cNvCxnSpPr>
          <p:nvPr/>
        </p:nvCxnSpPr>
        <p:spPr>
          <a:xfrm>
            <a:off x="4038519" y="2165537"/>
            <a:ext cx="1915620" cy="138300"/>
          </a:xfrm>
          <a:prstGeom prst="curvedConnector3">
            <a:avLst>
              <a:gd name="adj1" fmla="val 50000"/>
            </a:avLst>
          </a:prstGeom>
          <a:noFill/>
          <a:ln w="19050" cap="flat" cmpd="sng">
            <a:solidFill>
              <a:schemeClr val="dk1"/>
            </a:solidFill>
            <a:prstDash val="solid"/>
            <a:round/>
            <a:headEnd type="none" w="med" len="med"/>
            <a:tailEnd type="none" w="med" len="med"/>
          </a:ln>
        </p:spPr>
      </p:cxnSp>
      <p:cxnSp>
        <p:nvCxnSpPr>
          <p:cNvPr id="445" name="Google Shape;445;p40"/>
          <p:cNvCxnSpPr>
            <a:cxnSpLocks/>
          </p:cNvCxnSpPr>
          <p:nvPr/>
        </p:nvCxnSpPr>
        <p:spPr>
          <a:xfrm flipV="1">
            <a:off x="6064520" y="1656841"/>
            <a:ext cx="2583294" cy="393701"/>
          </a:xfrm>
          <a:prstGeom prst="curvedConnector3">
            <a:avLst>
              <a:gd name="adj1" fmla="val 50000"/>
            </a:avLst>
          </a:prstGeom>
          <a:noFill/>
          <a:ln w="19050" cap="flat" cmpd="sng">
            <a:solidFill>
              <a:schemeClr val="dk1"/>
            </a:solidFill>
            <a:prstDash val="solid"/>
            <a:round/>
            <a:headEnd type="none" w="med" len="med"/>
            <a:tailEnd type="none" w="med" len="med"/>
          </a:ln>
        </p:spPr>
      </p:cxnSp>
      <p:pic>
        <p:nvPicPr>
          <p:cNvPr id="450" name="Google Shape;450;p40"/>
          <p:cNvPicPr preferRelativeResize="0"/>
          <p:nvPr/>
        </p:nvPicPr>
        <p:blipFill>
          <a:blip r:embed="rId3">
            <a:alphaModFix/>
          </a:blip>
          <a:stretch>
            <a:fillRect/>
          </a:stretch>
        </p:blipFill>
        <p:spPr>
          <a:xfrm rot="-7633483">
            <a:off x="2790702" y="1529472"/>
            <a:ext cx="1274528" cy="1272131"/>
          </a:xfrm>
          <a:prstGeom prst="rect">
            <a:avLst/>
          </a:prstGeom>
          <a:noFill/>
          <a:ln>
            <a:noFill/>
          </a:ln>
        </p:spPr>
      </p:pic>
      <p:sp>
        <p:nvSpPr>
          <p:cNvPr id="443" name="Google Shape;443;p40"/>
          <p:cNvSpPr/>
          <p:nvPr/>
        </p:nvSpPr>
        <p:spPr>
          <a:xfrm>
            <a:off x="2841731" y="1898489"/>
            <a:ext cx="1274862" cy="50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Syne"/>
                <a:ea typeface="Syne"/>
                <a:cs typeface="Syne"/>
                <a:sym typeface="Syne"/>
              </a:rPr>
              <a:t>Existing</a:t>
            </a:r>
            <a:endParaRPr sz="1800" b="1" dirty="0">
              <a:solidFill>
                <a:schemeClr val="dk1"/>
              </a:solidFill>
              <a:latin typeface="Syne"/>
              <a:ea typeface="Syne"/>
              <a:cs typeface="Syne"/>
              <a:sym typeface="Syne"/>
            </a:endParaRPr>
          </a:p>
        </p:txBody>
      </p:sp>
      <p:pic>
        <p:nvPicPr>
          <p:cNvPr id="5" name="Google Shape;450;p40">
            <a:extLst>
              <a:ext uri="{FF2B5EF4-FFF2-40B4-BE49-F238E27FC236}">
                <a16:creationId xmlns:a16="http://schemas.microsoft.com/office/drawing/2014/main" id="{55D341DD-A6DC-5C53-1B94-27A453B4C669}"/>
              </a:ext>
            </a:extLst>
          </p:cNvPr>
          <p:cNvPicPr preferRelativeResize="0"/>
          <p:nvPr/>
        </p:nvPicPr>
        <p:blipFill>
          <a:blip r:embed="rId3">
            <a:alphaModFix/>
          </a:blip>
          <a:stretch>
            <a:fillRect/>
          </a:stretch>
        </p:blipFill>
        <p:spPr>
          <a:xfrm rot="-7633483">
            <a:off x="5295261" y="1511978"/>
            <a:ext cx="1274528" cy="1272131"/>
          </a:xfrm>
          <a:prstGeom prst="rect">
            <a:avLst/>
          </a:prstGeom>
          <a:noFill/>
          <a:ln>
            <a:noFill/>
          </a:ln>
        </p:spPr>
      </p:pic>
      <p:sp>
        <p:nvSpPr>
          <p:cNvPr id="6" name="Google Shape;443;p40">
            <a:extLst>
              <a:ext uri="{FF2B5EF4-FFF2-40B4-BE49-F238E27FC236}">
                <a16:creationId xmlns:a16="http://schemas.microsoft.com/office/drawing/2014/main" id="{A0A313DC-2BB7-7AD8-5444-F2044438B205}"/>
              </a:ext>
            </a:extLst>
          </p:cNvPr>
          <p:cNvSpPr/>
          <p:nvPr/>
        </p:nvSpPr>
        <p:spPr>
          <a:xfrm>
            <a:off x="5346290" y="1880995"/>
            <a:ext cx="1274862" cy="50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Syne"/>
                <a:ea typeface="Syne"/>
                <a:cs typeface="Syne"/>
                <a:sym typeface="Syne"/>
              </a:rPr>
              <a:t>New</a:t>
            </a:r>
            <a:endParaRPr sz="1800" b="1">
              <a:solidFill>
                <a:schemeClr val="dk1"/>
              </a:solidFill>
              <a:latin typeface="Syne"/>
              <a:ea typeface="Syne"/>
              <a:cs typeface="Syne"/>
              <a:sym typeface="Syne"/>
            </a:endParaRPr>
          </a:p>
        </p:txBody>
      </p:sp>
      <p:sp>
        <p:nvSpPr>
          <p:cNvPr id="9" name="Google Shape;437;p40">
            <a:extLst>
              <a:ext uri="{FF2B5EF4-FFF2-40B4-BE49-F238E27FC236}">
                <a16:creationId xmlns:a16="http://schemas.microsoft.com/office/drawing/2014/main" id="{6FA8AA12-1886-3BAD-F609-0C0BCEF5F5A5}"/>
              </a:ext>
            </a:extLst>
          </p:cNvPr>
          <p:cNvSpPr txBox="1"/>
          <p:nvPr/>
        </p:nvSpPr>
        <p:spPr>
          <a:xfrm flipH="1">
            <a:off x="4761329" y="2742212"/>
            <a:ext cx="2606382" cy="1512653"/>
          </a:xfrm>
          <a:prstGeom prst="rect">
            <a:avLst/>
          </a:prstGeom>
          <a:noFill/>
          <a:ln>
            <a:noFill/>
          </a:ln>
        </p:spPr>
        <p:txBody>
          <a:bodyPr spcFirstLastPara="1" wrap="square" lIns="91425" tIns="91425" rIns="91425" bIns="91425" anchor="t" anchorCtr="0">
            <a:noAutofit/>
          </a:bodyPr>
          <a:lstStyle/>
          <a:p>
            <a:pPr marL="285750" indent="-285750">
              <a:buClr>
                <a:schemeClr val="accent6"/>
              </a:buClr>
              <a:buSzPts val="1100"/>
              <a:buFont typeface="Wingdings" pitchFamily="2" charset="2"/>
              <a:buChar char="v"/>
            </a:pPr>
            <a:r>
              <a:rPr lang="en-US">
                <a:solidFill>
                  <a:schemeClr val="dk1"/>
                </a:solidFill>
                <a:latin typeface="Questrial"/>
                <a:ea typeface="Questrial"/>
                <a:cs typeface="Questrial"/>
                <a:sym typeface="Questrial"/>
              </a:rPr>
              <a:t>Retail Market for Sustainable and Eco- Friendly Home Décor Products </a:t>
            </a:r>
          </a:p>
          <a:p>
            <a:pPr marL="285750" indent="-285750">
              <a:buClr>
                <a:schemeClr val="accent6"/>
              </a:buClr>
              <a:buSzPts val="1100"/>
              <a:buFont typeface="Wingdings" pitchFamily="2" charset="2"/>
              <a:buChar char="v"/>
            </a:pPr>
            <a:r>
              <a:rPr lang="en-US">
                <a:solidFill>
                  <a:schemeClr val="dk1"/>
                </a:solidFill>
                <a:latin typeface="Questrial"/>
                <a:ea typeface="Questrial"/>
                <a:cs typeface="Questrial"/>
              </a:rPr>
              <a:t>Virtual Home Staging </a:t>
            </a:r>
            <a:endParaRPr lang="en-US">
              <a:solidFill>
                <a:schemeClr val="dk1"/>
              </a:solidFill>
              <a:latin typeface="Questrial"/>
              <a:ea typeface="Questrial"/>
              <a:cs typeface="Questrial"/>
              <a:sym typeface="Questrial"/>
            </a:endParaRPr>
          </a:p>
          <a:p>
            <a:pPr marL="285750" indent="-285750">
              <a:buClr>
                <a:schemeClr val="accent6"/>
              </a:buClr>
              <a:buSzPts val="1100"/>
              <a:buFont typeface="Wingdings" pitchFamily="2" charset="2"/>
              <a:buChar char="v"/>
            </a:pPr>
            <a:r>
              <a:rPr lang="en-US">
                <a:solidFill>
                  <a:schemeClr val="dk1"/>
                </a:solidFill>
                <a:latin typeface="Questrial"/>
                <a:ea typeface="Questrial"/>
                <a:cs typeface="Questrial"/>
              </a:rPr>
              <a:t>Target Advertising</a:t>
            </a:r>
          </a:p>
          <a:p>
            <a:pPr marL="285750" lvl="8" indent="-285750">
              <a:buClr>
                <a:schemeClr val="accent6"/>
              </a:buClr>
              <a:buSzPts val="1100"/>
              <a:buFont typeface="Wingdings" pitchFamily="2" charset="2"/>
              <a:buChar char="v"/>
            </a:pPr>
            <a:endParaRPr lang="en-US">
              <a:solidFill>
                <a:schemeClr val="dk1"/>
              </a:solidFill>
              <a:latin typeface="Questrial"/>
              <a:ea typeface="Questrial"/>
              <a:cs typeface="Questrial"/>
            </a:endParaRPr>
          </a:p>
        </p:txBody>
      </p:sp>
    </p:spTree>
    <p:extLst>
      <p:ext uri="{BB962C8B-B14F-4D97-AF65-F5344CB8AC3E}">
        <p14:creationId xmlns:p14="http://schemas.microsoft.com/office/powerpoint/2010/main" val="2448946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Adjacent Market Types</a:t>
            </a:r>
            <a:endParaRPr dirty="0"/>
          </a:p>
        </p:txBody>
      </p:sp>
      <p:sp>
        <p:nvSpPr>
          <p:cNvPr id="10" name="Google Shape;437;p40">
            <a:extLst>
              <a:ext uri="{FF2B5EF4-FFF2-40B4-BE49-F238E27FC236}">
                <a16:creationId xmlns:a16="http://schemas.microsoft.com/office/drawing/2014/main" id="{EE5E14E0-C8BF-1D61-F8E8-7744AD545624}"/>
              </a:ext>
            </a:extLst>
          </p:cNvPr>
          <p:cNvSpPr txBox="1"/>
          <p:nvPr/>
        </p:nvSpPr>
        <p:spPr>
          <a:xfrm flipH="1">
            <a:off x="1371241" y="1355597"/>
            <a:ext cx="7052757" cy="3152395"/>
          </a:xfrm>
          <a:prstGeom prst="rect">
            <a:avLst/>
          </a:prstGeom>
          <a:noFill/>
          <a:ln>
            <a:noFill/>
          </a:ln>
        </p:spPr>
        <p:txBody>
          <a:bodyPr spcFirstLastPara="1" wrap="square" lIns="91425" tIns="91425" rIns="91425" bIns="91425" anchor="t" anchorCtr="0">
            <a:noAutofit/>
          </a:bodyPr>
          <a:lstStyle/>
          <a:p>
            <a:pPr marL="285750" lvl="0" indent="-285750" rtl="0">
              <a:spcBef>
                <a:spcPts val="0"/>
              </a:spcBef>
              <a:spcAft>
                <a:spcPts val="0"/>
              </a:spcAft>
              <a:buClr>
                <a:schemeClr val="accent6"/>
              </a:buClr>
              <a:buSzPts val="1100"/>
              <a:buFont typeface="Wingdings" pitchFamily="2" charset="2"/>
              <a:buChar char="v"/>
            </a:pPr>
            <a:r>
              <a:rPr lang="en" sz="1800" b="1" dirty="0">
                <a:solidFill>
                  <a:schemeClr val="dk1"/>
                </a:solidFill>
                <a:latin typeface="Questrial"/>
                <a:ea typeface="Questrial"/>
                <a:cs typeface="Questrial"/>
                <a:sym typeface="Questrial"/>
              </a:rPr>
              <a:t>Furniture Manufacturing </a:t>
            </a:r>
            <a:r>
              <a:rPr lang="en" dirty="0">
                <a:solidFill>
                  <a:schemeClr val="dk1"/>
                </a:solidFill>
                <a:latin typeface="Questrial"/>
                <a:ea typeface="Questrial"/>
                <a:cs typeface="Questrial"/>
                <a:sym typeface="Questrial"/>
              </a:rPr>
              <a:t>– Custom-made furniture on request</a:t>
            </a:r>
          </a:p>
          <a:p>
            <a:pPr marL="285750" lvl="0" indent="-285750" rtl="0">
              <a:spcBef>
                <a:spcPts val="0"/>
              </a:spcBef>
              <a:spcAft>
                <a:spcPts val="0"/>
              </a:spcAft>
              <a:buClr>
                <a:schemeClr val="accent6"/>
              </a:buClr>
              <a:buSzPts val="1100"/>
              <a:buFont typeface="Wingdings" pitchFamily="2" charset="2"/>
              <a:buChar char="v"/>
            </a:pPr>
            <a:endParaRPr lang="en" dirty="0">
              <a:solidFill>
                <a:schemeClr val="dk1"/>
              </a:solidFill>
              <a:latin typeface="Questrial"/>
              <a:ea typeface="Questrial"/>
              <a:cs typeface="Questrial"/>
              <a:sym typeface="Questrial"/>
            </a:endParaRPr>
          </a:p>
          <a:p>
            <a:pPr marL="285750" lvl="0" indent="-285750" rtl="0">
              <a:spcBef>
                <a:spcPts val="0"/>
              </a:spcBef>
              <a:spcAft>
                <a:spcPts val="0"/>
              </a:spcAft>
              <a:buClr>
                <a:schemeClr val="accent6"/>
              </a:buClr>
              <a:buSzPts val="1100"/>
              <a:buFont typeface="Wingdings" pitchFamily="2" charset="2"/>
              <a:buChar char="v"/>
            </a:pPr>
            <a:r>
              <a:rPr lang="en" sz="1800" b="1" dirty="0">
                <a:solidFill>
                  <a:schemeClr val="dk1"/>
                </a:solidFill>
                <a:latin typeface="Questrial"/>
                <a:ea typeface="Questrial"/>
                <a:cs typeface="Questrial"/>
                <a:sym typeface="Questrial"/>
              </a:rPr>
              <a:t>Real Estate Classifieds </a:t>
            </a:r>
            <a:r>
              <a:rPr lang="en" dirty="0">
                <a:solidFill>
                  <a:schemeClr val="dk1"/>
                </a:solidFill>
                <a:latin typeface="Questrial"/>
                <a:ea typeface="Questrial"/>
                <a:cs typeface="Questrial"/>
                <a:sym typeface="Questrial"/>
              </a:rPr>
              <a:t>– Ads for home rentals and leasing options</a:t>
            </a:r>
          </a:p>
          <a:p>
            <a:pPr marL="285750" lvl="0" indent="-285750" rtl="0">
              <a:spcBef>
                <a:spcPts val="0"/>
              </a:spcBef>
              <a:spcAft>
                <a:spcPts val="0"/>
              </a:spcAft>
              <a:buClr>
                <a:schemeClr val="accent6"/>
              </a:buClr>
              <a:buSzPts val="1100"/>
              <a:buFont typeface="Wingdings" pitchFamily="2" charset="2"/>
              <a:buChar char="v"/>
            </a:pPr>
            <a:endParaRPr lang="en" dirty="0">
              <a:solidFill>
                <a:schemeClr val="dk1"/>
              </a:solidFill>
              <a:latin typeface="Questrial"/>
              <a:ea typeface="Questrial"/>
              <a:cs typeface="Questrial"/>
              <a:sym typeface="Questrial"/>
            </a:endParaRPr>
          </a:p>
          <a:p>
            <a:pPr marL="285750" lvl="0" indent="-285750" rtl="0">
              <a:spcBef>
                <a:spcPts val="0"/>
              </a:spcBef>
              <a:spcAft>
                <a:spcPts val="0"/>
              </a:spcAft>
              <a:buClr>
                <a:schemeClr val="accent6"/>
              </a:buClr>
              <a:buSzPts val="1100"/>
              <a:buFont typeface="Wingdings" pitchFamily="2" charset="2"/>
              <a:buChar char="v"/>
            </a:pPr>
            <a:r>
              <a:rPr lang="en" sz="1800" b="1" dirty="0">
                <a:solidFill>
                  <a:schemeClr val="dk1"/>
                </a:solidFill>
                <a:latin typeface="Questrial"/>
                <a:ea typeface="Questrial"/>
                <a:cs typeface="Questrial"/>
                <a:sym typeface="Questrial"/>
              </a:rPr>
              <a:t>Furniture Rentals </a:t>
            </a:r>
            <a:r>
              <a:rPr lang="en" dirty="0">
                <a:solidFill>
                  <a:schemeClr val="dk1"/>
                </a:solidFill>
                <a:latin typeface="Questrial"/>
                <a:ea typeface="Questrial"/>
                <a:cs typeface="Questrial"/>
                <a:sym typeface="Questrial"/>
              </a:rPr>
              <a:t>– Through community and retailers</a:t>
            </a:r>
          </a:p>
          <a:p>
            <a:pPr marL="285750" lvl="0" indent="-285750" rtl="0">
              <a:spcBef>
                <a:spcPts val="0"/>
              </a:spcBef>
              <a:spcAft>
                <a:spcPts val="0"/>
              </a:spcAft>
              <a:buClr>
                <a:schemeClr val="accent6"/>
              </a:buClr>
              <a:buSzPts val="1100"/>
              <a:buFont typeface="Wingdings" pitchFamily="2" charset="2"/>
              <a:buChar char="v"/>
            </a:pPr>
            <a:endParaRPr lang="en" dirty="0">
              <a:solidFill>
                <a:schemeClr val="dk1"/>
              </a:solidFill>
              <a:latin typeface="Questrial"/>
              <a:ea typeface="Questrial"/>
              <a:cs typeface="Questrial"/>
              <a:sym typeface="Questrial"/>
            </a:endParaRPr>
          </a:p>
          <a:p>
            <a:pPr marL="285750" indent="-285750">
              <a:buClr>
                <a:schemeClr val="accent6"/>
              </a:buClr>
              <a:buSzPts val="1100"/>
              <a:buFont typeface="Wingdings" pitchFamily="2" charset="2"/>
              <a:buChar char="v"/>
            </a:pPr>
            <a:r>
              <a:rPr lang="en" sz="1800" b="1" dirty="0">
                <a:solidFill>
                  <a:schemeClr val="dk1"/>
                </a:solidFill>
                <a:latin typeface="Questrial"/>
                <a:ea typeface="Questrial"/>
                <a:cs typeface="Questrial"/>
                <a:sym typeface="Questrial"/>
              </a:rPr>
              <a:t>Event Planning </a:t>
            </a:r>
            <a:r>
              <a:rPr lang="en" dirty="0">
                <a:solidFill>
                  <a:schemeClr val="dk1"/>
                </a:solidFill>
                <a:latin typeface="Questrial"/>
                <a:ea typeface="Questrial"/>
                <a:cs typeface="Questrial"/>
                <a:sym typeface="Questrial"/>
              </a:rPr>
              <a:t>– D</a:t>
            </a:r>
            <a:r>
              <a:rPr lang="en-US" dirty="0">
                <a:solidFill>
                  <a:schemeClr val="dk1"/>
                </a:solidFill>
                <a:latin typeface="Questrial"/>
                <a:ea typeface="Questrial"/>
                <a:cs typeface="Questrial"/>
                <a:sym typeface="Questrial"/>
              </a:rPr>
              <a:t>é</a:t>
            </a:r>
            <a:r>
              <a:rPr lang="en" dirty="0">
                <a:solidFill>
                  <a:schemeClr val="dk1"/>
                </a:solidFill>
                <a:latin typeface="Questrial"/>
                <a:ea typeface="Questrial"/>
                <a:cs typeface="Questrial"/>
                <a:sym typeface="Questrial"/>
              </a:rPr>
              <a:t>cor for special occasions</a:t>
            </a:r>
          </a:p>
          <a:p>
            <a:pPr marL="285750" indent="-285750">
              <a:buClr>
                <a:schemeClr val="accent6"/>
              </a:buClr>
              <a:buSzPts val="1100"/>
              <a:buFont typeface="Wingdings" pitchFamily="2" charset="2"/>
              <a:buChar char="v"/>
            </a:pPr>
            <a:endParaRPr lang="en" dirty="0">
              <a:solidFill>
                <a:schemeClr val="dk1"/>
              </a:solidFill>
              <a:latin typeface="Questrial"/>
              <a:ea typeface="Questrial"/>
              <a:cs typeface="Questrial"/>
              <a:sym typeface="Questrial"/>
            </a:endParaRPr>
          </a:p>
          <a:p>
            <a:pPr marL="285750" indent="-285750">
              <a:buClr>
                <a:schemeClr val="accent6"/>
              </a:buClr>
              <a:buSzPts val="1100"/>
              <a:buFont typeface="Wingdings" pitchFamily="2" charset="2"/>
              <a:buChar char="v"/>
            </a:pPr>
            <a:r>
              <a:rPr lang="en" sz="1800" b="1" dirty="0">
                <a:solidFill>
                  <a:schemeClr val="dk1"/>
                </a:solidFill>
                <a:latin typeface="Questrial"/>
                <a:ea typeface="Questrial"/>
                <a:cs typeface="Questrial"/>
              </a:rPr>
              <a:t>Packers &amp; Movers</a:t>
            </a:r>
            <a:r>
              <a:rPr lang="en" dirty="0">
                <a:solidFill>
                  <a:schemeClr val="dk1"/>
                </a:solidFill>
                <a:latin typeface="Questrial"/>
                <a:ea typeface="Questrial"/>
                <a:cs typeface="Questrial"/>
              </a:rPr>
              <a:t> – Logistics support for packing and moving</a:t>
            </a:r>
          </a:p>
          <a:p>
            <a:pPr marL="285750" indent="-285750">
              <a:buClr>
                <a:schemeClr val="accent6"/>
              </a:buClr>
              <a:buSzPts val="1100"/>
              <a:buFont typeface="Wingdings" pitchFamily="2" charset="2"/>
              <a:buChar char="v"/>
            </a:pPr>
            <a:endParaRPr lang="en" dirty="0">
              <a:solidFill>
                <a:schemeClr val="dk1"/>
              </a:solidFill>
              <a:latin typeface="Questrial"/>
              <a:ea typeface="Questrial"/>
              <a:cs typeface="Questrial"/>
            </a:endParaRPr>
          </a:p>
          <a:p>
            <a:pPr marL="285750" indent="-285750">
              <a:buClr>
                <a:schemeClr val="accent6"/>
              </a:buClr>
              <a:buSzPts val="1100"/>
              <a:buFont typeface="Wingdings" pitchFamily="2" charset="2"/>
              <a:buChar char="v"/>
            </a:pPr>
            <a:r>
              <a:rPr lang="en" sz="1800" b="1" dirty="0">
                <a:solidFill>
                  <a:schemeClr val="dk1"/>
                </a:solidFill>
                <a:latin typeface="Questrial"/>
                <a:ea typeface="Questrial"/>
                <a:cs typeface="Questrial"/>
              </a:rPr>
              <a:t>Tidy Homes S</a:t>
            </a:r>
            <a:r>
              <a:rPr lang="en-US" sz="1800" b="1" dirty="0">
                <a:solidFill>
                  <a:schemeClr val="dk1"/>
                </a:solidFill>
                <a:latin typeface="Questrial"/>
                <a:ea typeface="Questrial"/>
                <a:cs typeface="Questrial"/>
              </a:rPr>
              <a:t>e</a:t>
            </a:r>
            <a:r>
              <a:rPr lang="en" sz="1800" b="1" dirty="0">
                <a:solidFill>
                  <a:schemeClr val="dk1"/>
                </a:solidFill>
                <a:latin typeface="Questrial"/>
                <a:ea typeface="Questrial"/>
                <a:cs typeface="Questrial"/>
              </a:rPr>
              <a:t>rvices</a:t>
            </a:r>
            <a:r>
              <a:rPr lang="en" dirty="0">
                <a:solidFill>
                  <a:schemeClr val="dk1"/>
                </a:solidFill>
                <a:latin typeface="Questrial"/>
                <a:ea typeface="Questrial"/>
                <a:cs typeface="Questrial"/>
              </a:rPr>
              <a:t> – Resources and tips for home maintenance</a:t>
            </a:r>
          </a:p>
          <a:p>
            <a:pPr marL="285750" indent="-285750">
              <a:buClr>
                <a:schemeClr val="accent6"/>
              </a:buClr>
              <a:buSzPts val="1100"/>
              <a:buFont typeface="Wingdings" pitchFamily="2" charset="2"/>
              <a:buChar char="v"/>
            </a:pPr>
            <a:endParaRPr lang="en" dirty="0">
              <a:solidFill>
                <a:schemeClr val="dk1"/>
              </a:solidFill>
              <a:latin typeface="Questrial"/>
              <a:ea typeface="Questrial"/>
              <a:cs typeface="Questrial"/>
            </a:endParaRPr>
          </a:p>
          <a:p>
            <a:pPr marL="285750" indent="-285750">
              <a:buClr>
                <a:schemeClr val="accent6"/>
              </a:buClr>
              <a:buSzPts val="1100"/>
              <a:buFont typeface="Wingdings" pitchFamily="2" charset="2"/>
              <a:buChar char="v"/>
            </a:pPr>
            <a:r>
              <a:rPr lang="en" sz="1800" b="1" dirty="0">
                <a:solidFill>
                  <a:schemeClr val="dk1"/>
                </a:solidFill>
                <a:latin typeface="Questrial"/>
                <a:ea typeface="Questrial"/>
                <a:cs typeface="Questrial"/>
                <a:sym typeface="Questrial"/>
              </a:rPr>
              <a:t>Gamification</a:t>
            </a:r>
            <a:r>
              <a:rPr lang="en" dirty="0">
                <a:solidFill>
                  <a:schemeClr val="dk1"/>
                </a:solidFill>
                <a:latin typeface="Questrial"/>
                <a:ea typeface="Questrial"/>
                <a:cs typeface="Questrial"/>
                <a:sym typeface="Questrial"/>
              </a:rPr>
              <a:t> – Organizing and designing games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42"/>
          <p:cNvSpPr/>
          <p:nvPr/>
        </p:nvSpPr>
        <p:spPr>
          <a:xfrm>
            <a:off x="3716800" y="2010800"/>
            <a:ext cx="1740600" cy="1740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6" name="Google Shape;476;p42"/>
          <p:cNvPicPr preferRelativeResize="0"/>
          <p:nvPr/>
        </p:nvPicPr>
        <p:blipFill>
          <a:blip r:embed="rId3">
            <a:alphaModFix/>
          </a:blip>
          <a:stretch>
            <a:fillRect/>
          </a:stretch>
        </p:blipFill>
        <p:spPr>
          <a:xfrm rot="-7633483">
            <a:off x="4834476" y="3056902"/>
            <a:ext cx="892789" cy="777341"/>
          </a:xfrm>
          <a:prstGeom prst="rect">
            <a:avLst/>
          </a:prstGeom>
          <a:noFill/>
          <a:ln>
            <a:noFill/>
          </a:ln>
        </p:spPr>
      </p:pic>
      <p:pic>
        <p:nvPicPr>
          <p:cNvPr id="477" name="Google Shape;477;p42"/>
          <p:cNvPicPr preferRelativeResize="0"/>
          <p:nvPr/>
        </p:nvPicPr>
        <p:blipFill>
          <a:blip r:embed="rId3">
            <a:alphaModFix/>
          </a:blip>
          <a:stretch>
            <a:fillRect/>
          </a:stretch>
        </p:blipFill>
        <p:spPr>
          <a:xfrm rot="-7633483">
            <a:off x="3485614" y="3056902"/>
            <a:ext cx="892789" cy="777341"/>
          </a:xfrm>
          <a:prstGeom prst="rect">
            <a:avLst/>
          </a:prstGeom>
          <a:noFill/>
          <a:ln>
            <a:noFill/>
          </a:ln>
        </p:spPr>
      </p:pic>
      <p:sp>
        <p:nvSpPr>
          <p:cNvPr id="478" name="Google Shape;478;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Marketing Strategies</a:t>
            </a:r>
            <a:endParaRPr/>
          </a:p>
        </p:txBody>
      </p:sp>
      <p:sp>
        <p:nvSpPr>
          <p:cNvPr id="479" name="Google Shape;479;p42"/>
          <p:cNvSpPr txBox="1"/>
          <p:nvPr/>
        </p:nvSpPr>
        <p:spPr>
          <a:xfrm>
            <a:off x="6012737" y="1495447"/>
            <a:ext cx="1951800"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000" b="1">
                <a:solidFill>
                  <a:schemeClr val="dk1"/>
                </a:solidFill>
                <a:latin typeface="Syne"/>
                <a:ea typeface="Syne"/>
                <a:cs typeface="Syne"/>
                <a:sym typeface="Syne"/>
              </a:rPr>
              <a:t>Online Advertising</a:t>
            </a:r>
          </a:p>
        </p:txBody>
      </p:sp>
      <p:sp>
        <p:nvSpPr>
          <p:cNvPr id="480" name="Google Shape;480;p42"/>
          <p:cNvSpPr txBox="1"/>
          <p:nvPr/>
        </p:nvSpPr>
        <p:spPr>
          <a:xfrm>
            <a:off x="6012747" y="1954285"/>
            <a:ext cx="2115234"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latin typeface="Questrial"/>
                <a:ea typeface="Questrial"/>
                <a:cs typeface="Questrial"/>
                <a:sym typeface="Questrial"/>
              </a:rPr>
              <a:t>Google Ads, Facebook Ads, and Instagram Ads</a:t>
            </a:r>
          </a:p>
        </p:txBody>
      </p:sp>
      <p:sp>
        <p:nvSpPr>
          <p:cNvPr id="481" name="Google Shape;481;p42"/>
          <p:cNvSpPr txBox="1"/>
          <p:nvPr/>
        </p:nvSpPr>
        <p:spPr>
          <a:xfrm>
            <a:off x="1179405" y="2896944"/>
            <a:ext cx="1951800" cy="527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b="1">
                <a:solidFill>
                  <a:schemeClr val="dk1"/>
                </a:solidFill>
                <a:latin typeface="Syne"/>
                <a:ea typeface="Syne"/>
                <a:cs typeface="Syne"/>
                <a:sym typeface="Syne"/>
              </a:rPr>
              <a:t>Online Reviews</a:t>
            </a:r>
            <a:endParaRPr sz="2000" b="1">
              <a:solidFill>
                <a:schemeClr val="dk1"/>
              </a:solidFill>
              <a:latin typeface="Syne"/>
              <a:ea typeface="Syne"/>
              <a:cs typeface="Syne"/>
              <a:sym typeface="Syne"/>
            </a:endParaRPr>
          </a:p>
        </p:txBody>
      </p:sp>
      <p:sp>
        <p:nvSpPr>
          <p:cNvPr id="482" name="Google Shape;482;p42"/>
          <p:cNvSpPr txBox="1"/>
          <p:nvPr/>
        </p:nvSpPr>
        <p:spPr>
          <a:xfrm>
            <a:off x="86264" y="1948239"/>
            <a:ext cx="3045111"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a:solidFill>
                  <a:schemeClr val="dk1"/>
                </a:solidFill>
                <a:latin typeface="Questrial" pitchFamily="2" charset="0"/>
                <a:ea typeface="Questrial" pitchFamily="2" charset="0"/>
                <a:cs typeface="Questrial" pitchFamily="2" charset="0"/>
                <a:sym typeface="Alata"/>
              </a:rPr>
              <a:t>Highlight the software's features, tips and tricks for using the software</a:t>
            </a:r>
            <a:endParaRPr lang="en-US">
              <a:solidFill>
                <a:schemeClr val="dk1"/>
              </a:solidFill>
              <a:latin typeface="Questrial" pitchFamily="2" charset="0"/>
              <a:ea typeface="Questrial" pitchFamily="2" charset="0"/>
              <a:cs typeface="Questrial" pitchFamily="2" charset="0"/>
              <a:sym typeface="Questrial"/>
            </a:endParaRPr>
          </a:p>
        </p:txBody>
      </p:sp>
      <p:sp>
        <p:nvSpPr>
          <p:cNvPr id="483" name="Google Shape;483;p42"/>
          <p:cNvSpPr txBox="1"/>
          <p:nvPr/>
        </p:nvSpPr>
        <p:spPr>
          <a:xfrm>
            <a:off x="483079" y="3355782"/>
            <a:ext cx="2648246" cy="560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a:solidFill>
                  <a:schemeClr val="dk1"/>
                </a:solidFill>
                <a:latin typeface="Questrial"/>
                <a:ea typeface="Questrial"/>
                <a:cs typeface="Questrial"/>
                <a:sym typeface="Questrial"/>
              </a:rPr>
              <a:t>Encourage satisfied customers to leave positive reviews</a:t>
            </a:r>
          </a:p>
        </p:txBody>
      </p:sp>
      <p:sp>
        <p:nvSpPr>
          <p:cNvPr id="484" name="Google Shape;484;p42"/>
          <p:cNvSpPr txBox="1"/>
          <p:nvPr/>
        </p:nvSpPr>
        <p:spPr>
          <a:xfrm>
            <a:off x="6012736" y="2879111"/>
            <a:ext cx="3305690"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Syne"/>
                <a:ea typeface="Syne"/>
                <a:cs typeface="Syne"/>
                <a:sym typeface="Syne"/>
              </a:rPr>
              <a:t>Social Media and Influencer Advertising</a:t>
            </a:r>
            <a:endParaRPr sz="2000" b="1">
              <a:solidFill>
                <a:schemeClr val="dk1"/>
              </a:solidFill>
              <a:latin typeface="Syne"/>
              <a:ea typeface="Syne"/>
              <a:cs typeface="Syne"/>
              <a:sym typeface="Syne"/>
            </a:endParaRPr>
          </a:p>
        </p:txBody>
      </p:sp>
      <p:sp>
        <p:nvSpPr>
          <p:cNvPr id="485" name="Google Shape;485;p42"/>
          <p:cNvSpPr txBox="1"/>
          <p:nvPr/>
        </p:nvSpPr>
        <p:spPr>
          <a:xfrm>
            <a:off x="6012746" y="3339607"/>
            <a:ext cx="2762215" cy="5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latin typeface="Questrial"/>
                <a:ea typeface="Questrial"/>
                <a:cs typeface="Questrial"/>
                <a:sym typeface="Questrial"/>
              </a:rPr>
              <a:t>Collaborate with influencers, bloggers, and interior designers</a:t>
            </a:r>
          </a:p>
        </p:txBody>
      </p:sp>
      <p:sp>
        <p:nvSpPr>
          <p:cNvPr id="486" name="Google Shape;486;p42"/>
          <p:cNvSpPr txBox="1"/>
          <p:nvPr/>
        </p:nvSpPr>
        <p:spPr>
          <a:xfrm>
            <a:off x="1179455" y="1489401"/>
            <a:ext cx="1951800" cy="527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sz="2000" b="1">
                <a:solidFill>
                  <a:schemeClr val="dk1"/>
                </a:solidFill>
                <a:latin typeface="Syne"/>
                <a:ea typeface="Syne"/>
                <a:cs typeface="Syne"/>
                <a:sym typeface="Syne"/>
              </a:rPr>
              <a:t>Content Marketing</a:t>
            </a:r>
          </a:p>
        </p:txBody>
      </p:sp>
      <p:pic>
        <p:nvPicPr>
          <p:cNvPr id="487" name="Google Shape;487;p42"/>
          <p:cNvPicPr preferRelativeResize="0"/>
          <p:nvPr/>
        </p:nvPicPr>
        <p:blipFill>
          <a:blip r:embed="rId3">
            <a:alphaModFix/>
          </a:blip>
          <a:stretch>
            <a:fillRect/>
          </a:stretch>
        </p:blipFill>
        <p:spPr>
          <a:xfrm rot="-7633483">
            <a:off x="3485614" y="1875752"/>
            <a:ext cx="892789" cy="777341"/>
          </a:xfrm>
          <a:prstGeom prst="rect">
            <a:avLst/>
          </a:prstGeom>
          <a:noFill/>
          <a:ln>
            <a:noFill/>
          </a:ln>
        </p:spPr>
      </p:pic>
      <p:pic>
        <p:nvPicPr>
          <p:cNvPr id="488" name="Google Shape;488;p42"/>
          <p:cNvPicPr preferRelativeResize="0"/>
          <p:nvPr/>
        </p:nvPicPr>
        <p:blipFill>
          <a:blip r:embed="rId3">
            <a:alphaModFix/>
          </a:blip>
          <a:stretch>
            <a:fillRect/>
          </a:stretch>
        </p:blipFill>
        <p:spPr>
          <a:xfrm rot="-7633483">
            <a:off x="4834476" y="1875752"/>
            <a:ext cx="892789" cy="777341"/>
          </a:xfrm>
          <a:prstGeom prst="rect">
            <a:avLst/>
          </a:prstGeom>
          <a:noFill/>
          <a:ln>
            <a:noFill/>
          </a:ln>
        </p:spPr>
      </p:pic>
      <p:pic>
        <p:nvPicPr>
          <p:cNvPr id="489" name="Google Shape;489;p42"/>
          <p:cNvPicPr preferRelativeResize="0"/>
          <p:nvPr/>
        </p:nvPicPr>
        <p:blipFill>
          <a:blip r:embed="rId4">
            <a:alphaModFix/>
          </a:blip>
          <a:stretch>
            <a:fillRect/>
          </a:stretch>
        </p:blipFill>
        <p:spPr>
          <a:xfrm rot="424511">
            <a:off x="4326075" y="2445775"/>
            <a:ext cx="550900" cy="754201"/>
          </a:xfrm>
          <a:prstGeom prst="rect">
            <a:avLst/>
          </a:prstGeom>
          <a:noFill/>
          <a:ln>
            <a:noFill/>
          </a:ln>
        </p:spPr>
      </p:pic>
      <p:sp>
        <p:nvSpPr>
          <p:cNvPr id="490" name="Google Shape;490;p42"/>
          <p:cNvSpPr/>
          <p:nvPr/>
        </p:nvSpPr>
        <p:spPr>
          <a:xfrm>
            <a:off x="5093904" y="207986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 name="Google Shape;491;p42"/>
          <p:cNvGrpSpPr/>
          <p:nvPr/>
        </p:nvGrpSpPr>
        <p:grpSpPr>
          <a:xfrm>
            <a:off x="3738696" y="2082083"/>
            <a:ext cx="367261" cy="364686"/>
            <a:chOff x="-64781025" y="3361050"/>
            <a:chExt cx="317425" cy="315200"/>
          </a:xfrm>
        </p:grpSpPr>
        <p:sp>
          <p:nvSpPr>
            <p:cNvPr id="492" name="Google Shape;492;p4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 name="Google Shape;496;p42"/>
          <p:cNvGrpSpPr/>
          <p:nvPr/>
        </p:nvGrpSpPr>
        <p:grpSpPr>
          <a:xfrm>
            <a:off x="3742340" y="3262326"/>
            <a:ext cx="359972" cy="366480"/>
            <a:chOff x="-62148800" y="3377700"/>
            <a:chExt cx="311125" cy="316750"/>
          </a:xfrm>
        </p:grpSpPr>
        <p:sp>
          <p:nvSpPr>
            <p:cNvPr id="497" name="Google Shape;497;p4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42"/>
          <p:cNvGrpSpPr/>
          <p:nvPr/>
        </p:nvGrpSpPr>
        <p:grpSpPr>
          <a:xfrm>
            <a:off x="5096795" y="3262335"/>
            <a:ext cx="368157" cy="367290"/>
            <a:chOff x="-62154300" y="3743950"/>
            <a:chExt cx="318200" cy="317450"/>
          </a:xfrm>
        </p:grpSpPr>
        <p:sp>
          <p:nvSpPr>
            <p:cNvPr id="500" name="Google Shape;500;p42"/>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2"/>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73969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42"/>
          <p:cNvSpPr/>
          <p:nvPr/>
        </p:nvSpPr>
        <p:spPr>
          <a:xfrm>
            <a:off x="3716800" y="2010800"/>
            <a:ext cx="1740600" cy="1740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6" name="Google Shape;476;p42"/>
          <p:cNvPicPr preferRelativeResize="0"/>
          <p:nvPr/>
        </p:nvPicPr>
        <p:blipFill>
          <a:blip r:embed="rId3">
            <a:alphaModFix/>
          </a:blip>
          <a:stretch>
            <a:fillRect/>
          </a:stretch>
        </p:blipFill>
        <p:spPr>
          <a:xfrm rot="-7633483">
            <a:off x="4834476" y="3056902"/>
            <a:ext cx="892789" cy="777341"/>
          </a:xfrm>
          <a:prstGeom prst="rect">
            <a:avLst/>
          </a:prstGeom>
          <a:noFill/>
          <a:ln>
            <a:noFill/>
          </a:ln>
        </p:spPr>
      </p:pic>
      <p:pic>
        <p:nvPicPr>
          <p:cNvPr id="477" name="Google Shape;477;p42"/>
          <p:cNvPicPr preferRelativeResize="0"/>
          <p:nvPr/>
        </p:nvPicPr>
        <p:blipFill>
          <a:blip r:embed="rId3">
            <a:alphaModFix/>
          </a:blip>
          <a:stretch>
            <a:fillRect/>
          </a:stretch>
        </p:blipFill>
        <p:spPr>
          <a:xfrm rot="-7633483">
            <a:off x="3485614" y="3056902"/>
            <a:ext cx="892789" cy="777341"/>
          </a:xfrm>
          <a:prstGeom prst="rect">
            <a:avLst/>
          </a:prstGeom>
          <a:noFill/>
          <a:ln>
            <a:noFill/>
          </a:ln>
        </p:spPr>
      </p:pic>
      <p:sp>
        <p:nvSpPr>
          <p:cNvPr id="478" name="Google Shape;478;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Marketing Strategies</a:t>
            </a:r>
            <a:endParaRPr/>
          </a:p>
        </p:txBody>
      </p:sp>
      <p:sp>
        <p:nvSpPr>
          <p:cNvPr id="479" name="Google Shape;479;p42"/>
          <p:cNvSpPr txBox="1"/>
          <p:nvPr/>
        </p:nvSpPr>
        <p:spPr>
          <a:xfrm>
            <a:off x="6012745" y="1483100"/>
            <a:ext cx="1951800"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000" b="1">
                <a:solidFill>
                  <a:schemeClr val="dk1"/>
                </a:solidFill>
                <a:latin typeface="Syne"/>
                <a:ea typeface="Syne"/>
                <a:cs typeface="Syne"/>
                <a:sym typeface="Syne"/>
              </a:rPr>
              <a:t>Free Trials</a:t>
            </a:r>
          </a:p>
        </p:txBody>
      </p:sp>
      <p:sp>
        <p:nvSpPr>
          <p:cNvPr id="480" name="Google Shape;480;p42"/>
          <p:cNvSpPr txBox="1"/>
          <p:nvPr/>
        </p:nvSpPr>
        <p:spPr>
          <a:xfrm>
            <a:off x="6012755" y="1941938"/>
            <a:ext cx="2499412"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latin typeface="Questrial"/>
                <a:ea typeface="Questrial"/>
                <a:cs typeface="Questrial"/>
                <a:sym typeface="Questrial"/>
              </a:rPr>
              <a:t>Offer free trials or demos of the software to let users test out the features</a:t>
            </a:r>
          </a:p>
        </p:txBody>
      </p:sp>
      <p:sp>
        <p:nvSpPr>
          <p:cNvPr id="481" name="Google Shape;481;p42"/>
          <p:cNvSpPr txBox="1"/>
          <p:nvPr/>
        </p:nvSpPr>
        <p:spPr>
          <a:xfrm>
            <a:off x="1190751" y="3016908"/>
            <a:ext cx="1951800" cy="527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sz="2000" b="1">
                <a:solidFill>
                  <a:schemeClr val="dk1"/>
                </a:solidFill>
                <a:latin typeface="Syne"/>
                <a:ea typeface="Syne"/>
                <a:cs typeface="Syne"/>
                <a:sym typeface="Syne"/>
              </a:rPr>
              <a:t>Referral Programs</a:t>
            </a:r>
          </a:p>
        </p:txBody>
      </p:sp>
      <p:sp>
        <p:nvSpPr>
          <p:cNvPr id="482" name="Google Shape;482;p42"/>
          <p:cNvSpPr txBox="1"/>
          <p:nvPr/>
        </p:nvSpPr>
        <p:spPr>
          <a:xfrm>
            <a:off x="483079" y="1948239"/>
            <a:ext cx="2648296"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a:solidFill>
                  <a:schemeClr val="dk1"/>
                </a:solidFill>
                <a:latin typeface="Questrial" pitchFamily="2" charset="0"/>
                <a:ea typeface="Questrial" pitchFamily="2" charset="0"/>
                <a:cs typeface="Questrial" pitchFamily="2" charset="0"/>
                <a:sym typeface="Alata"/>
              </a:rPr>
              <a:t>Collaborate with furniture retailers and other industry partners</a:t>
            </a:r>
            <a:endParaRPr lang="en-US">
              <a:solidFill>
                <a:schemeClr val="dk1"/>
              </a:solidFill>
              <a:latin typeface="Questrial" pitchFamily="2" charset="0"/>
              <a:ea typeface="Questrial" pitchFamily="2" charset="0"/>
              <a:cs typeface="Questrial" pitchFamily="2" charset="0"/>
              <a:sym typeface="Questrial"/>
            </a:endParaRPr>
          </a:p>
        </p:txBody>
      </p:sp>
      <p:sp>
        <p:nvSpPr>
          <p:cNvPr id="483" name="Google Shape;483;p42"/>
          <p:cNvSpPr txBox="1"/>
          <p:nvPr/>
        </p:nvSpPr>
        <p:spPr>
          <a:xfrm>
            <a:off x="494425" y="3475746"/>
            <a:ext cx="2648246" cy="560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a:solidFill>
                  <a:schemeClr val="dk1"/>
                </a:solidFill>
                <a:latin typeface="Questrial"/>
                <a:ea typeface="Questrial"/>
                <a:cs typeface="Questrial"/>
                <a:sym typeface="Questrial"/>
              </a:rPr>
              <a:t>Encourage existing users to refer friends and family by offering incentives or rewards</a:t>
            </a:r>
          </a:p>
        </p:txBody>
      </p:sp>
      <p:sp>
        <p:nvSpPr>
          <p:cNvPr id="484" name="Google Shape;484;p42"/>
          <p:cNvSpPr txBox="1"/>
          <p:nvPr/>
        </p:nvSpPr>
        <p:spPr>
          <a:xfrm>
            <a:off x="6012745" y="3015250"/>
            <a:ext cx="2499423"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000" b="1">
                <a:solidFill>
                  <a:schemeClr val="dk1"/>
                </a:solidFill>
                <a:latin typeface="Syne"/>
              </a:rPr>
              <a:t>Trade Shows and Events</a:t>
            </a:r>
            <a:endParaRPr sz="2000" b="1">
              <a:solidFill>
                <a:schemeClr val="dk1"/>
              </a:solidFill>
              <a:latin typeface="Syne"/>
              <a:sym typeface="Syne"/>
            </a:endParaRPr>
          </a:p>
        </p:txBody>
      </p:sp>
      <p:sp>
        <p:nvSpPr>
          <p:cNvPr id="485" name="Google Shape;485;p42"/>
          <p:cNvSpPr txBox="1"/>
          <p:nvPr/>
        </p:nvSpPr>
        <p:spPr>
          <a:xfrm>
            <a:off x="6012755" y="3475746"/>
            <a:ext cx="2762215" cy="5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latin typeface="Questrial"/>
                <a:ea typeface="Questrial"/>
                <a:cs typeface="Questrial"/>
                <a:sym typeface="Questrial"/>
              </a:rPr>
              <a:t>Participate in interior design trade shows and events</a:t>
            </a:r>
          </a:p>
        </p:txBody>
      </p:sp>
      <p:sp>
        <p:nvSpPr>
          <p:cNvPr id="486" name="Google Shape;486;p42"/>
          <p:cNvSpPr txBox="1"/>
          <p:nvPr/>
        </p:nvSpPr>
        <p:spPr>
          <a:xfrm>
            <a:off x="1179455" y="1489401"/>
            <a:ext cx="1951800" cy="527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sz="2000" b="1">
                <a:solidFill>
                  <a:schemeClr val="dk1"/>
                </a:solidFill>
                <a:latin typeface="Syne"/>
                <a:ea typeface="Syne"/>
                <a:cs typeface="Syne"/>
                <a:sym typeface="Syne"/>
              </a:rPr>
              <a:t>Partnerships</a:t>
            </a:r>
          </a:p>
        </p:txBody>
      </p:sp>
      <p:pic>
        <p:nvPicPr>
          <p:cNvPr id="487" name="Google Shape;487;p42"/>
          <p:cNvPicPr preferRelativeResize="0"/>
          <p:nvPr/>
        </p:nvPicPr>
        <p:blipFill>
          <a:blip r:embed="rId3">
            <a:alphaModFix/>
          </a:blip>
          <a:stretch>
            <a:fillRect/>
          </a:stretch>
        </p:blipFill>
        <p:spPr>
          <a:xfrm rot="-7633483">
            <a:off x="3485614" y="1875752"/>
            <a:ext cx="892789" cy="777341"/>
          </a:xfrm>
          <a:prstGeom prst="rect">
            <a:avLst/>
          </a:prstGeom>
          <a:noFill/>
          <a:ln>
            <a:noFill/>
          </a:ln>
        </p:spPr>
      </p:pic>
      <p:pic>
        <p:nvPicPr>
          <p:cNvPr id="488" name="Google Shape;488;p42"/>
          <p:cNvPicPr preferRelativeResize="0"/>
          <p:nvPr/>
        </p:nvPicPr>
        <p:blipFill>
          <a:blip r:embed="rId3">
            <a:alphaModFix/>
          </a:blip>
          <a:stretch>
            <a:fillRect/>
          </a:stretch>
        </p:blipFill>
        <p:spPr>
          <a:xfrm rot="-7633483">
            <a:off x="4834476" y="1875752"/>
            <a:ext cx="892789" cy="777341"/>
          </a:xfrm>
          <a:prstGeom prst="rect">
            <a:avLst/>
          </a:prstGeom>
          <a:noFill/>
          <a:ln>
            <a:noFill/>
          </a:ln>
        </p:spPr>
      </p:pic>
      <p:pic>
        <p:nvPicPr>
          <p:cNvPr id="489" name="Google Shape;489;p42"/>
          <p:cNvPicPr preferRelativeResize="0"/>
          <p:nvPr/>
        </p:nvPicPr>
        <p:blipFill>
          <a:blip r:embed="rId4">
            <a:alphaModFix/>
          </a:blip>
          <a:stretch>
            <a:fillRect/>
          </a:stretch>
        </p:blipFill>
        <p:spPr>
          <a:xfrm rot="424511">
            <a:off x="4326075" y="2445775"/>
            <a:ext cx="550900" cy="754201"/>
          </a:xfrm>
          <a:prstGeom prst="rect">
            <a:avLst/>
          </a:prstGeom>
          <a:noFill/>
          <a:ln>
            <a:noFill/>
          </a:ln>
        </p:spPr>
      </p:pic>
      <p:sp>
        <p:nvSpPr>
          <p:cNvPr id="490" name="Google Shape;490;p42"/>
          <p:cNvSpPr/>
          <p:nvPr/>
        </p:nvSpPr>
        <p:spPr>
          <a:xfrm>
            <a:off x="5093904" y="207986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 name="Google Shape;491;p42"/>
          <p:cNvGrpSpPr/>
          <p:nvPr/>
        </p:nvGrpSpPr>
        <p:grpSpPr>
          <a:xfrm>
            <a:off x="3738696" y="2082083"/>
            <a:ext cx="367261" cy="364686"/>
            <a:chOff x="-64781025" y="3361050"/>
            <a:chExt cx="317425" cy="315200"/>
          </a:xfrm>
        </p:grpSpPr>
        <p:sp>
          <p:nvSpPr>
            <p:cNvPr id="492" name="Google Shape;492;p4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 name="Google Shape;496;p42"/>
          <p:cNvGrpSpPr/>
          <p:nvPr/>
        </p:nvGrpSpPr>
        <p:grpSpPr>
          <a:xfrm>
            <a:off x="3742340" y="3262326"/>
            <a:ext cx="359972" cy="366480"/>
            <a:chOff x="-62148800" y="3377700"/>
            <a:chExt cx="311125" cy="316750"/>
          </a:xfrm>
        </p:grpSpPr>
        <p:sp>
          <p:nvSpPr>
            <p:cNvPr id="497" name="Google Shape;497;p4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42"/>
          <p:cNvGrpSpPr/>
          <p:nvPr/>
        </p:nvGrpSpPr>
        <p:grpSpPr>
          <a:xfrm>
            <a:off x="5096795" y="3262335"/>
            <a:ext cx="368157" cy="367290"/>
            <a:chOff x="-62154300" y="3743950"/>
            <a:chExt cx="318200" cy="317450"/>
          </a:xfrm>
        </p:grpSpPr>
        <p:sp>
          <p:nvSpPr>
            <p:cNvPr id="500" name="Google Shape;500;p42"/>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2"/>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03981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142A5-CBB1-89EE-4321-D19896225FC8}"/>
              </a:ext>
            </a:extLst>
          </p:cNvPr>
          <p:cNvSpPr>
            <a:spLocks noGrp="1"/>
          </p:cNvSpPr>
          <p:nvPr>
            <p:ph type="title"/>
          </p:nvPr>
        </p:nvSpPr>
        <p:spPr>
          <a:xfrm>
            <a:off x="2700606" y="303109"/>
            <a:ext cx="3742788" cy="572700"/>
          </a:xfrm>
        </p:spPr>
        <p:txBody>
          <a:bodyPr/>
          <a:lstStyle/>
          <a:p>
            <a:r>
              <a:rPr lang="en-US"/>
              <a:t>Sales Business</a:t>
            </a:r>
            <a:br>
              <a:rPr lang="en-US"/>
            </a:br>
            <a:r>
              <a:rPr lang="en-US"/>
              <a:t>Model</a:t>
            </a:r>
          </a:p>
        </p:txBody>
      </p:sp>
      <p:sp>
        <p:nvSpPr>
          <p:cNvPr id="7" name="TextBox 6">
            <a:extLst>
              <a:ext uri="{FF2B5EF4-FFF2-40B4-BE49-F238E27FC236}">
                <a16:creationId xmlns:a16="http://schemas.microsoft.com/office/drawing/2014/main" id="{8F425D85-2085-4F33-7094-A188013B05A0}"/>
              </a:ext>
            </a:extLst>
          </p:cNvPr>
          <p:cNvSpPr txBox="1"/>
          <p:nvPr/>
        </p:nvSpPr>
        <p:spPr>
          <a:xfrm>
            <a:off x="170245" y="1422019"/>
            <a:ext cx="2205917" cy="1838801"/>
          </a:xfrm>
          <a:prstGeom prst="roundRect">
            <a:avLst/>
          </a:prstGeom>
          <a:noFill/>
          <a:ln>
            <a:solidFill>
              <a:schemeClr val="tx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1600" dirty="0">
              <a:solidFill>
                <a:srgbClr val="FFFFFF"/>
              </a:solidFill>
            </a:endParaRPr>
          </a:p>
          <a:p>
            <a:pPr algn="ctr"/>
            <a:endParaRPr lang="en-US" sz="1600" dirty="0">
              <a:solidFill>
                <a:srgbClr val="FFFFFF"/>
              </a:solidFill>
            </a:endParaRPr>
          </a:p>
          <a:p>
            <a:pPr algn="ctr"/>
            <a:r>
              <a:rPr lang="en-US" sz="1600" dirty="0">
                <a:solidFill>
                  <a:srgbClr val="FFFFFF"/>
                </a:solidFill>
              </a:rPr>
              <a:t>Free Trial Model</a:t>
            </a:r>
          </a:p>
          <a:p>
            <a:pPr algn="ctr"/>
            <a:endParaRPr lang="en-US" sz="1200" dirty="0">
              <a:solidFill>
                <a:srgbClr val="FFFFFF"/>
              </a:solidFill>
            </a:endParaRPr>
          </a:p>
          <a:p>
            <a:pPr algn="ctr"/>
            <a:r>
              <a:rPr lang="en-US" dirty="0">
                <a:solidFill>
                  <a:srgbClr val="FFFFFF"/>
                </a:solidFill>
              </a:rPr>
              <a:t>15 days with additional ads and no expert consultation</a:t>
            </a:r>
          </a:p>
        </p:txBody>
      </p:sp>
      <p:sp>
        <p:nvSpPr>
          <p:cNvPr id="8" name="TextBox 7">
            <a:extLst>
              <a:ext uri="{FF2B5EF4-FFF2-40B4-BE49-F238E27FC236}">
                <a16:creationId xmlns:a16="http://schemas.microsoft.com/office/drawing/2014/main" id="{7F33E024-3467-0976-3124-45FC57B89FC9}"/>
              </a:ext>
            </a:extLst>
          </p:cNvPr>
          <p:cNvSpPr txBox="1"/>
          <p:nvPr/>
        </p:nvSpPr>
        <p:spPr>
          <a:xfrm>
            <a:off x="2141276" y="2114550"/>
            <a:ext cx="2322807" cy="2984302"/>
          </a:xfrm>
          <a:prstGeom prst="roundRect">
            <a:avLst/>
          </a:prstGeom>
          <a:noFill/>
          <a:ln>
            <a:solidFill>
              <a:schemeClr val="tx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algn="ctr">
              <a:defRPr sz="1600">
                <a:solidFill>
                  <a:srgbClr val="FFFFFF"/>
                </a:solidFill>
              </a:defRPr>
            </a:lvl1pPr>
          </a:lstStyle>
          <a:p>
            <a:endParaRPr lang="en-US" dirty="0"/>
          </a:p>
          <a:p>
            <a:endParaRPr lang="en-US" dirty="0"/>
          </a:p>
          <a:p>
            <a:r>
              <a:rPr lang="en-US" dirty="0"/>
              <a:t>Subscription-Based Model</a:t>
            </a:r>
          </a:p>
          <a:p>
            <a:endParaRPr lang="en-US" sz="1200" dirty="0"/>
          </a:p>
          <a:p>
            <a:r>
              <a:rPr lang="en-US" sz="1400" dirty="0"/>
              <a:t>Premium user access – </a:t>
            </a:r>
          </a:p>
          <a:p>
            <a:r>
              <a:rPr lang="en-US" sz="1400" dirty="0"/>
              <a:t>@ $7.99 per user/month</a:t>
            </a:r>
          </a:p>
          <a:p>
            <a:endParaRPr lang="en-US" sz="1400" dirty="0"/>
          </a:p>
          <a:p>
            <a:r>
              <a:rPr lang="en-US" sz="1400" dirty="0"/>
              <a:t>$79.99 for an annual subscription (user saves ~$16 a year)</a:t>
            </a:r>
          </a:p>
          <a:p>
            <a:endParaRPr lang="en-US" sz="1400" dirty="0"/>
          </a:p>
        </p:txBody>
      </p:sp>
      <p:sp>
        <p:nvSpPr>
          <p:cNvPr id="9" name="TextBox 8">
            <a:extLst>
              <a:ext uri="{FF2B5EF4-FFF2-40B4-BE49-F238E27FC236}">
                <a16:creationId xmlns:a16="http://schemas.microsoft.com/office/drawing/2014/main" id="{E5707E65-EB0B-6CCF-59DA-2E4892974C48}"/>
              </a:ext>
            </a:extLst>
          </p:cNvPr>
          <p:cNvSpPr txBox="1"/>
          <p:nvPr/>
        </p:nvSpPr>
        <p:spPr>
          <a:xfrm>
            <a:off x="4378093" y="2101536"/>
            <a:ext cx="2624631" cy="3011091"/>
          </a:xfrm>
          <a:prstGeom prst="round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1600" dirty="0">
              <a:solidFill>
                <a:srgbClr val="FFFFFF"/>
              </a:solidFill>
            </a:endParaRPr>
          </a:p>
          <a:p>
            <a:pPr algn="ctr"/>
            <a:endParaRPr lang="en-US" sz="1600" dirty="0">
              <a:solidFill>
                <a:srgbClr val="FFFFFF"/>
              </a:solidFill>
            </a:endParaRPr>
          </a:p>
          <a:p>
            <a:pPr algn="ctr"/>
            <a:r>
              <a:rPr lang="en-US" sz="1600" dirty="0">
                <a:solidFill>
                  <a:srgbClr val="FFFFFF"/>
                </a:solidFill>
              </a:rPr>
              <a:t>Commission-Based Model</a:t>
            </a:r>
          </a:p>
          <a:p>
            <a:pPr algn="ctr"/>
            <a:endParaRPr lang="en-US" sz="1200" dirty="0">
              <a:solidFill>
                <a:schemeClr val="tx1"/>
              </a:solidFill>
            </a:endParaRPr>
          </a:p>
          <a:p>
            <a:pPr marL="171450" indent="-171450" algn="ctr">
              <a:buFont typeface="Arial" panose="020B0604020202020204" pitchFamily="34" charset="0"/>
              <a:buChar char="•"/>
            </a:pPr>
            <a:r>
              <a:rPr lang="en-US" dirty="0">
                <a:solidFill>
                  <a:srgbClr val="FFFFFF"/>
                </a:solidFill>
              </a:rPr>
              <a:t>5% from Retailers for showcasing their products</a:t>
            </a:r>
          </a:p>
          <a:p>
            <a:pPr marL="171450" indent="-171450" algn="ctr">
              <a:buFont typeface="Arial" panose="020B0604020202020204" pitchFamily="34" charset="0"/>
              <a:buChar char="•"/>
            </a:pPr>
            <a:endParaRPr lang="en-US" dirty="0">
              <a:solidFill>
                <a:srgbClr val="FFFFFF"/>
              </a:solidFill>
            </a:endParaRPr>
          </a:p>
          <a:p>
            <a:pPr marL="171450" indent="-171450" algn="ctr">
              <a:buFont typeface="Arial" panose="020B0604020202020204" pitchFamily="34" charset="0"/>
              <a:buChar char="•"/>
            </a:pPr>
            <a:r>
              <a:rPr lang="en-US" dirty="0">
                <a:solidFill>
                  <a:srgbClr val="FFFFFF"/>
                </a:solidFill>
              </a:rPr>
              <a:t>1% from users for classifieds postings.</a:t>
            </a:r>
          </a:p>
          <a:p>
            <a:pPr marL="171450" indent="-171450" algn="ctr">
              <a:buFont typeface="Arial" panose="020B0604020202020204" pitchFamily="34" charset="0"/>
              <a:buChar char="•"/>
            </a:pPr>
            <a:endParaRPr lang="en-US" dirty="0">
              <a:solidFill>
                <a:srgbClr val="FFFFFF"/>
              </a:solidFill>
            </a:endParaRPr>
          </a:p>
        </p:txBody>
      </p:sp>
      <p:sp>
        <p:nvSpPr>
          <p:cNvPr id="10" name="TextBox 9">
            <a:extLst>
              <a:ext uri="{FF2B5EF4-FFF2-40B4-BE49-F238E27FC236}">
                <a16:creationId xmlns:a16="http://schemas.microsoft.com/office/drawing/2014/main" id="{B2EEE506-E0DE-B0ED-22E4-1721D8A2826F}"/>
              </a:ext>
            </a:extLst>
          </p:cNvPr>
          <p:cNvSpPr txBox="1"/>
          <p:nvPr/>
        </p:nvSpPr>
        <p:spPr>
          <a:xfrm>
            <a:off x="6808744" y="1283288"/>
            <a:ext cx="2205917" cy="2329041"/>
          </a:xfrm>
          <a:prstGeom prst="round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1600" dirty="0">
              <a:solidFill>
                <a:srgbClr val="FFFFFF"/>
              </a:solidFill>
            </a:endParaRPr>
          </a:p>
          <a:p>
            <a:pPr algn="ctr"/>
            <a:endParaRPr lang="en-US" sz="1600" dirty="0">
              <a:solidFill>
                <a:srgbClr val="FFFFFF"/>
              </a:solidFill>
            </a:endParaRPr>
          </a:p>
          <a:p>
            <a:pPr algn="ctr"/>
            <a:r>
              <a:rPr lang="en-US" sz="1600" dirty="0">
                <a:solidFill>
                  <a:srgbClr val="FFFFFF"/>
                </a:solidFill>
              </a:rPr>
              <a:t>Advertisement-Based Model</a:t>
            </a:r>
          </a:p>
          <a:p>
            <a:pPr algn="ctr"/>
            <a:endParaRPr lang="en-US" sz="1200" dirty="0">
              <a:solidFill>
                <a:srgbClr val="FFFFFF"/>
              </a:solidFill>
            </a:endParaRPr>
          </a:p>
          <a:p>
            <a:pPr algn="ctr"/>
            <a:r>
              <a:rPr lang="en-US" dirty="0">
                <a:solidFill>
                  <a:srgbClr val="FFFFFF"/>
                </a:solidFill>
              </a:rPr>
              <a:t>Merchandising data at 30% reduces prices to Analytics firms for target marketing</a:t>
            </a:r>
          </a:p>
        </p:txBody>
      </p:sp>
      <p:pic>
        <p:nvPicPr>
          <p:cNvPr id="4" name="Graphic 3" descr="Internet outline">
            <a:extLst>
              <a:ext uri="{FF2B5EF4-FFF2-40B4-BE49-F238E27FC236}">
                <a16:creationId xmlns:a16="http://schemas.microsoft.com/office/drawing/2014/main" id="{D6468056-C692-76AB-2568-97D62B4ED2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3921" y="1422019"/>
            <a:ext cx="634866" cy="634866"/>
          </a:xfrm>
          <a:prstGeom prst="rect">
            <a:avLst/>
          </a:prstGeom>
        </p:spPr>
      </p:pic>
      <p:pic>
        <p:nvPicPr>
          <p:cNvPr id="6" name="Graphic 5" descr="Transfer1 outline">
            <a:extLst>
              <a:ext uri="{FF2B5EF4-FFF2-40B4-BE49-F238E27FC236}">
                <a16:creationId xmlns:a16="http://schemas.microsoft.com/office/drawing/2014/main" id="{337B3E06-A748-CC03-4DA1-AC416AF867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85631" y="2114550"/>
            <a:ext cx="621506" cy="621506"/>
          </a:xfrm>
          <a:prstGeom prst="rect">
            <a:avLst/>
          </a:prstGeom>
        </p:spPr>
      </p:pic>
      <p:pic>
        <p:nvPicPr>
          <p:cNvPr id="16" name="Graphic 15" descr="Marketing outline">
            <a:extLst>
              <a:ext uri="{FF2B5EF4-FFF2-40B4-BE49-F238E27FC236}">
                <a16:creationId xmlns:a16="http://schemas.microsoft.com/office/drawing/2014/main" id="{7200C24C-0B75-01F7-5F7F-FBC39802E16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00950" y="1283288"/>
            <a:ext cx="621507" cy="621507"/>
          </a:xfrm>
          <a:prstGeom prst="rect">
            <a:avLst/>
          </a:prstGeom>
        </p:spPr>
      </p:pic>
      <p:pic>
        <p:nvPicPr>
          <p:cNvPr id="18" name="Graphic 17" descr="Wallet outline">
            <a:extLst>
              <a:ext uri="{FF2B5EF4-FFF2-40B4-BE49-F238E27FC236}">
                <a16:creationId xmlns:a16="http://schemas.microsoft.com/office/drawing/2014/main" id="{0002B727-F1AD-E1F2-490B-7343E461BAD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92278" y="2114550"/>
            <a:ext cx="621507" cy="621507"/>
          </a:xfrm>
          <a:prstGeom prst="rect">
            <a:avLst/>
          </a:prstGeom>
        </p:spPr>
      </p:pic>
    </p:spTree>
    <p:extLst>
      <p:ext uri="{BB962C8B-B14F-4D97-AF65-F5344CB8AC3E}">
        <p14:creationId xmlns:p14="http://schemas.microsoft.com/office/powerpoint/2010/main" val="2988066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142A5-CBB1-89EE-4321-D19896225FC8}"/>
              </a:ext>
            </a:extLst>
          </p:cNvPr>
          <p:cNvSpPr>
            <a:spLocks noGrp="1"/>
          </p:cNvSpPr>
          <p:nvPr>
            <p:ph type="title"/>
          </p:nvPr>
        </p:nvSpPr>
        <p:spPr/>
        <p:txBody>
          <a:bodyPr/>
          <a:lstStyle/>
          <a:p>
            <a:r>
              <a:rPr lang="en-US"/>
              <a:t>Cost Assumptions</a:t>
            </a:r>
          </a:p>
        </p:txBody>
      </p:sp>
      <p:sp>
        <p:nvSpPr>
          <p:cNvPr id="3" name="TextBox 2">
            <a:extLst>
              <a:ext uri="{FF2B5EF4-FFF2-40B4-BE49-F238E27FC236}">
                <a16:creationId xmlns:a16="http://schemas.microsoft.com/office/drawing/2014/main" id="{FE687CD7-72F7-E9F2-3EF8-6B42EA4FB206}"/>
              </a:ext>
            </a:extLst>
          </p:cNvPr>
          <p:cNvSpPr txBox="1"/>
          <p:nvPr/>
        </p:nvSpPr>
        <p:spPr>
          <a:xfrm>
            <a:off x="1423736" y="1644316"/>
            <a:ext cx="556460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solidFill>
                <a:srgbClr val="FFFFFF"/>
              </a:solidFill>
            </a:endParaRPr>
          </a:p>
        </p:txBody>
      </p:sp>
      <p:sp>
        <p:nvSpPr>
          <p:cNvPr id="4" name="TextBox 3">
            <a:extLst>
              <a:ext uri="{FF2B5EF4-FFF2-40B4-BE49-F238E27FC236}">
                <a16:creationId xmlns:a16="http://schemas.microsoft.com/office/drawing/2014/main" id="{0CD688AC-360F-055B-8158-1D45947A6CF0}"/>
              </a:ext>
            </a:extLst>
          </p:cNvPr>
          <p:cNvSpPr txBox="1"/>
          <p:nvPr/>
        </p:nvSpPr>
        <p:spPr>
          <a:xfrm>
            <a:off x="4259920" y="4698475"/>
            <a:ext cx="4130298" cy="307777"/>
          </a:xfrm>
          <a:prstGeom prst="rect">
            <a:avLst/>
          </a:prstGeom>
          <a:noFill/>
        </p:spPr>
        <p:txBody>
          <a:bodyPr wrap="square" rtlCol="0">
            <a:spAutoFit/>
          </a:bodyPr>
          <a:lstStyle/>
          <a:p>
            <a:pPr algn="r"/>
            <a:r>
              <a:rPr lang="en-US">
                <a:solidFill>
                  <a:schemeClr val="tx1"/>
                </a:solidFill>
              </a:rPr>
              <a:t>Variable costs (V) can change</a:t>
            </a:r>
          </a:p>
        </p:txBody>
      </p:sp>
      <p:sp>
        <p:nvSpPr>
          <p:cNvPr id="13" name="TextBox 12">
            <a:extLst>
              <a:ext uri="{FF2B5EF4-FFF2-40B4-BE49-F238E27FC236}">
                <a16:creationId xmlns:a16="http://schemas.microsoft.com/office/drawing/2014/main" id="{7C8798DB-433D-E184-C66F-17835A63016D}"/>
              </a:ext>
            </a:extLst>
          </p:cNvPr>
          <p:cNvSpPr txBox="1"/>
          <p:nvPr/>
        </p:nvSpPr>
        <p:spPr>
          <a:xfrm>
            <a:off x="1970641" y="3904298"/>
            <a:ext cx="5202715" cy="369332"/>
          </a:xfrm>
          <a:prstGeom prst="rect">
            <a:avLst/>
          </a:prstGeom>
          <a:noFill/>
          <a:ln>
            <a:solidFill>
              <a:schemeClr val="tx1"/>
            </a:solidFill>
          </a:ln>
        </p:spPr>
        <p:txBody>
          <a:bodyPr wrap="square" rtlCol="0">
            <a:spAutoFit/>
          </a:bodyPr>
          <a:lstStyle/>
          <a:p>
            <a:r>
              <a:rPr lang="en-US" sz="1800" b="1" dirty="0">
                <a:solidFill>
                  <a:schemeClr val="tx1"/>
                </a:solidFill>
              </a:rPr>
              <a:t>Total estimated cost for the first year – $1.4M</a:t>
            </a:r>
          </a:p>
        </p:txBody>
      </p:sp>
      <p:pic>
        <p:nvPicPr>
          <p:cNvPr id="1026" name="Picture 2" descr="image">
            <a:extLst>
              <a:ext uri="{FF2B5EF4-FFF2-40B4-BE49-F238E27FC236}">
                <a16:creationId xmlns:a16="http://schemas.microsoft.com/office/drawing/2014/main" id="{D661FFE4-0809-7FEE-389D-ABEFBADE0A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998" y="1311204"/>
            <a:ext cx="8424000" cy="1844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70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142A5-CBB1-89EE-4321-D19896225FC8}"/>
              </a:ext>
            </a:extLst>
          </p:cNvPr>
          <p:cNvSpPr>
            <a:spLocks noGrp="1"/>
          </p:cNvSpPr>
          <p:nvPr>
            <p:ph type="title" idx="15"/>
          </p:nvPr>
        </p:nvSpPr>
        <p:spPr>
          <a:xfrm>
            <a:off x="720000" y="445025"/>
            <a:ext cx="7704000" cy="572700"/>
          </a:xfrm>
        </p:spPr>
        <p:txBody>
          <a:bodyPr wrap="square" anchor="t">
            <a:noAutofit/>
          </a:bodyPr>
          <a:lstStyle/>
          <a:p>
            <a:pPr algn="ctr">
              <a:lnSpc>
                <a:spcPct val="90000"/>
              </a:lnSpc>
            </a:pPr>
            <a:r>
              <a:rPr lang="en-US"/>
              <a:t>Revenue Generation</a:t>
            </a:r>
          </a:p>
        </p:txBody>
      </p:sp>
      <p:sp>
        <p:nvSpPr>
          <p:cNvPr id="3" name="TextBox 2">
            <a:extLst>
              <a:ext uri="{FF2B5EF4-FFF2-40B4-BE49-F238E27FC236}">
                <a16:creationId xmlns:a16="http://schemas.microsoft.com/office/drawing/2014/main" id="{C17455E2-65BE-C9CA-0940-2D44EA03D1DB}"/>
              </a:ext>
            </a:extLst>
          </p:cNvPr>
          <p:cNvSpPr txBox="1"/>
          <p:nvPr/>
        </p:nvSpPr>
        <p:spPr>
          <a:xfrm>
            <a:off x="573034" y="1133330"/>
            <a:ext cx="4261516" cy="3477875"/>
          </a:xfrm>
          <a:prstGeom prst="rect">
            <a:avLst/>
          </a:prstGeom>
          <a:noFill/>
        </p:spPr>
        <p:txBody>
          <a:bodyPr wrap="square" rtlCol="0">
            <a:spAutoFit/>
          </a:bodyPr>
          <a:lstStyle/>
          <a:p>
            <a:r>
              <a:rPr lang="en-US" b="1" dirty="0">
                <a:solidFill>
                  <a:schemeClr val="tx1"/>
                </a:solidFill>
              </a:rPr>
              <a:t>Subscription Revenue:</a:t>
            </a:r>
          </a:p>
          <a:p>
            <a:r>
              <a:rPr lang="en-US" sz="1200" dirty="0">
                <a:solidFill>
                  <a:schemeClr val="tx1"/>
                </a:solidFill>
              </a:rPr>
              <a:t>We’ll be targeting 1% of the furniture market that exists, $252B = $2.52B</a:t>
            </a:r>
          </a:p>
          <a:p>
            <a:r>
              <a:rPr lang="en-US" sz="1200" dirty="0">
                <a:solidFill>
                  <a:schemeClr val="tx1"/>
                </a:solidFill>
              </a:rPr>
              <a:t>Per-person expenditure on furniture in a year will be $789.06</a:t>
            </a:r>
          </a:p>
          <a:p>
            <a:r>
              <a:rPr lang="en-US" sz="1200" dirty="0">
                <a:solidFill>
                  <a:schemeClr val="tx1"/>
                </a:solidFill>
              </a:rPr>
              <a:t>We will charge 1% of this for premium services, ~$7.99 / per user</a:t>
            </a:r>
          </a:p>
          <a:p>
            <a:endParaRPr lang="en-US" sz="1200" dirty="0">
              <a:solidFill>
                <a:schemeClr val="tx1"/>
              </a:solidFill>
            </a:endParaRPr>
          </a:p>
          <a:p>
            <a:r>
              <a:rPr lang="en-US" sz="1200" dirty="0">
                <a:solidFill>
                  <a:schemeClr val="tx1"/>
                </a:solidFill>
              </a:rPr>
              <a:t>*40% of US population is looking to remodel their living spaces, even if 0.05% of these users use DreamSpace</a:t>
            </a:r>
          </a:p>
          <a:p>
            <a:r>
              <a:rPr lang="en-US" sz="1200" dirty="0">
                <a:solidFill>
                  <a:schemeClr val="tx1"/>
                </a:solidFill>
              </a:rPr>
              <a:t>Our revenue will be $7.998*60,000  = $0.43 M</a:t>
            </a:r>
          </a:p>
          <a:p>
            <a:endParaRPr lang="en-US" sz="1200" dirty="0">
              <a:solidFill>
                <a:schemeClr val="tx1"/>
              </a:solidFill>
            </a:endParaRPr>
          </a:p>
          <a:p>
            <a:endParaRPr lang="en-US" sz="1200" dirty="0">
              <a:solidFill>
                <a:schemeClr val="tx1"/>
              </a:solidFill>
            </a:endParaRPr>
          </a:p>
          <a:p>
            <a:r>
              <a:rPr lang="en-US" b="1" dirty="0">
                <a:solidFill>
                  <a:schemeClr val="tx1"/>
                </a:solidFill>
              </a:rPr>
              <a:t>Advertising Revenue:</a:t>
            </a:r>
          </a:p>
          <a:p>
            <a:r>
              <a:rPr lang="en-US" sz="1200" dirty="0">
                <a:solidFill>
                  <a:schemeClr val="tx1"/>
                </a:solidFill>
              </a:rPr>
              <a:t>The furniture industry spends between 6-8 % on Advertising and Marketing.</a:t>
            </a:r>
          </a:p>
          <a:p>
            <a:r>
              <a:rPr lang="en-US" sz="1200" dirty="0">
                <a:solidFill>
                  <a:schemeClr val="tx1"/>
                </a:solidFill>
              </a:rPr>
              <a:t>0.001% penetration into advertising market will give us($252B * 0.06)*0.001% = $0.45M</a:t>
            </a:r>
          </a:p>
          <a:p>
            <a:endParaRPr lang="en-US" sz="1200" dirty="0">
              <a:solidFill>
                <a:schemeClr val="tx1"/>
              </a:solidFill>
            </a:endParaRPr>
          </a:p>
        </p:txBody>
      </p:sp>
      <p:sp>
        <p:nvSpPr>
          <p:cNvPr id="4" name="TextBox 3">
            <a:extLst>
              <a:ext uri="{FF2B5EF4-FFF2-40B4-BE49-F238E27FC236}">
                <a16:creationId xmlns:a16="http://schemas.microsoft.com/office/drawing/2014/main" id="{B2AC0079-0872-1103-A1EC-3D0F52C574D1}"/>
              </a:ext>
            </a:extLst>
          </p:cNvPr>
          <p:cNvSpPr txBox="1"/>
          <p:nvPr/>
        </p:nvSpPr>
        <p:spPr>
          <a:xfrm>
            <a:off x="1750252" y="4513809"/>
            <a:ext cx="5643495" cy="369332"/>
          </a:xfrm>
          <a:prstGeom prst="rect">
            <a:avLst/>
          </a:prstGeom>
          <a:noFill/>
          <a:ln>
            <a:solidFill>
              <a:schemeClr val="tx1"/>
            </a:solidFill>
          </a:ln>
        </p:spPr>
        <p:txBody>
          <a:bodyPr wrap="square" rtlCol="0">
            <a:spAutoFit/>
          </a:bodyPr>
          <a:lstStyle/>
          <a:p>
            <a:r>
              <a:rPr lang="en-US" sz="1800" b="1" dirty="0">
                <a:solidFill>
                  <a:schemeClr val="tx1"/>
                </a:solidFill>
              </a:rPr>
              <a:t>Total estimated revenue for the first year – $0.93M</a:t>
            </a:r>
          </a:p>
        </p:txBody>
      </p:sp>
      <p:pic>
        <p:nvPicPr>
          <p:cNvPr id="5" name="Picture 4">
            <a:extLst>
              <a:ext uri="{FF2B5EF4-FFF2-40B4-BE49-F238E27FC236}">
                <a16:creationId xmlns:a16="http://schemas.microsoft.com/office/drawing/2014/main" id="{8C2EB39F-9BFA-915B-C4D0-D639DAC398BC}"/>
              </a:ext>
            </a:extLst>
          </p:cNvPr>
          <p:cNvPicPr>
            <a:picLocks noChangeAspect="1"/>
          </p:cNvPicPr>
          <p:nvPr/>
        </p:nvPicPr>
        <p:blipFill>
          <a:blip r:embed="rId2"/>
          <a:stretch>
            <a:fillRect/>
          </a:stretch>
        </p:blipFill>
        <p:spPr>
          <a:xfrm>
            <a:off x="4834550" y="1348966"/>
            <a:ext cx="4183188" cy="2558387"/>
          </a:xfrm>
          <a:prstGeom prst="rect">
            <a:avLst/>
          </a:prstGeom>
        </p:spPr>
      </p:pic>
    </p:spTree>
    <p:extLst>
      <p:ext uri="{BB962C8B-B14F-4D97-AF65-F5344CB8AC3E}">
        <p14:creationId xmlns:p14="http://schemas.microsoft.com/office/powerpoint/2010/main" val="2360078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grpSp>
        <p:nvGrpSpPr>
          <p:cNvPr id="19" name="Group 18">
            <a:extLst>
              <a:ext uri="{FF2B5EF4-FFF2-40B4-BE49-F238E27FC236}">
                <a16:creationId xmlns:a16="http://schemas.microsoft.com/office/drawing/2014/main" id="{ADDDF404-85DA-9D5C-45C0-5EBE10706D10}"/>
              </a:ext>
            </a:extLst>
          </p:cNvPr>
          <p:cNvGrpSpPr/>
          <p:nvPr/>
        </p:nvGrpSpPr>
        <p:grpSpPr>
          <a:xfrm>
            <a:off x="732472" y="698538"/>
            <a:ext cx="7892201" cy="4444962"/>
            <a:chOff x="732472" y="698538"/>
            <a:chExt cx="7892201" cy="4444962"/>
          </a:xfrm>
        </p:grpSpPr>
        <p:sp>
          <p:nvSpPr>
            <p:cNvPr id="42" name="TextBox 41">
              <a:extLst>
                <a:ext uri="{FF2B5EF4-FFF2-40B4-BE49-F238E27FC236}">
                  <a16:creationId xmlns:a16="http://schemas.microsoft.com/office/drawing/2014/main" id="{AE4BEE68-7583-0526-C37C-77C92266B48A}"/>
                </a:ext>
              </a:extLst>
            </p:cNvPr>
            <p:cNvSpPr txBox="1"/>
            <p:nvPr/>
          </p:nvSpPr>
          <p:spPr>
            <a:xfrm>
              <a:off x="3711892" y="2476022"/>
              <a:ext cx="1737360" cy="461665"/>
            </a:xfrm>
            <a:prstGeom prst="rect">
              <a:avLst/>
            </a:prstGeom>
            <a:noFill/>
          </p:spPr>
          <p:txBody>
            <a:bodyPr wrap="square" rtlCol="0">
              <a:spAutoFit/>
            </a:bodyPr>
            <a:lstStyle/>
            <a:p>
              <a:pPr algn="ctr"/>
              <a:r>
                <a:rPr lang="en-US" sz="1350" b="1">
                  <a:solidFill>
                    <a:schemeClr val="tx1"/>
                  </a:solidFill>
                </a:rPr>
                <a:t>Sonali Joshi</a:t>
              </a:r>
            </a:p>
            <a:p>
              <a:pPr algn="ctr"/>
              <a:r>
                <a:rPr lang="en-US" sz="1050" b="1">
                  <a:solidFill>
                    <a:schemeClr val="tx1"/>
                  </a:solidFill>
                </a:rPr>
                <a:t>(SAJ210004)</a:t>
              </a:r>
              <a:endParaRPr lang="en-US" sz="1050">
                <a:solidFill>
                  <a:schemeClr val="tx1"/>
                </a:solidFill>
              </a:endParaRPr>
            </a:p>
          </p:txBody>
        </p:sp>
        <p:sp>
          <p:nvSpPr>
            <p:cNvPr id="44" name="TextBox 43">
              <a:extLst>
                <a:ext uri="{FF2B5EF4-FFF2-40B4-BE49-F238E27FC236}">
                  <a16:creationId xmlns:a16="http://schemas.microsoft.com/office/drawing/2014/main" id="{F316A2A3-65F8-D148-8CE6-3D6DF0FD4C88}"/>
                </a:ext>
              </a:extLst>
            </p:cNvPr>
            <p:cNvSpPr txBox="1"/>
            <p:nvPr/>
          </p:nvSpPr>
          <p:spPr>
            <a:xfrm>
              <a:off x="732472" y="2452938"/>
              <a:ext cx="1927860" cy="461665"/>
            </a:xfrm>
            <a:prstGeom prst="rect">
              <a:avLst/>
            </a:prstGeom>
            <a:noFill/>
          </p:spPr>
          <p:txBody>
            <a:bodyPr wrap="square" rtlCol="0">
              <a:spAutoFit/>
            </a:bodyPr>
            <a:lstStyle>
              <a:defPPr>
                <a:defRPr lang="en-US"/>
              </a:defPPr>
              <a:lvl1pPr algn="ctr">
                <a:defRPr b="1">
                  <a:solidFill>
                    <a:schemeClr val="bg1"/>
                  </a:solidFill>
                </a:defRPr>
              </a:lvl1pPr>
            </a:lstStyle>
            <a:p>
              <a:r>
                <a:rPr lang="en-US" sz="1350" err="1">
                  <a:solidFill>
                    <a:schemeClr val="tx1"/>
                  </a:solidFill>
                </a:rPr>
                <a:t>Kruthagama</a:t>
              </a:r>
              <a:r>
                <a:rPr lang="en-US" sz="1350">
                  <a:solidFill>
                    <a:schemeClr val="tx1"/>
                  </a:solidFill>
                </a:rPr>
                <a:t> Divakar</a:t>
              </a:r>
              <a:r>
                <a:rPr lang="en-US" sz="1050">
                  <a:solidFill>
                    <a:schemeClr val="tx1"/>
                  </a:solidFill>
                </a:rPr>
                <a:t> (KXD220014)</a:t>
              </a:r>
            </a:p>
          </p:txBody>
        </p:sp>
        <p:sp>
          <p:nvSpPr>
            <p:cNvPr id="45" name="TextBox 44">
              <a:extLst>
                <a:ext uri="{FF2B5EF4-FFF2-40B4-BE49-F238E27FC236}">
                  <a16:creationId xmlns:a16="http://schemas.microsoft.com/office/drawing/2014/main" id="{0701884B-24A3-8585-9BBF-C2425491A608}"/>
                </a:ext>
              </a:extLst>
            </p:cNvPr>
            <p:cNvSpPr txBox="1"/>
            <p:nvPr/>
          </p:nvSpPr>
          <p:spPr>
            <a:xfrm>
              <a:off x="6674167" y="2476022"/>
              <a:ext cx="1737360" cy="461665"/>
            </a:xfrm>
            <a:prstGeom prst="rect">
              <a:avLst/>
            </a:prstGeom>
            <a:noFill/>
          </p:spPr>
          <p:txBody>
            <a:bodyPr wrap="square" rtlCol="0">
              <a:spAutoFit/>
            </a:bodyPr>
            <a:lstStyle/>
            <a:p>
              <a:pPr algn="ctr"/>
              <a:r>
                <a:rPr lang="en-US" sz="1350" b="1">
                  <a:solidFill>
                    <a:schemeClr val="tx1"/>
                  </a:solidFill>
                </a:rPr>
                <a:t>Rucha Patel </a:t>
              </a:r>
            </a:p>
            <a:p>
              <a:pPr algn="ctr"/>
              <a:r>
                <a:rPr lang="en-US" sz="1050" b="1">
                  <a:solidFill>
                    <a:schemeClr val="tx1"/>
                  </a:solidFill>
                </a:rPr>
                <a:t>(RSP220005)</a:t>
              </a:r>
            </a:p>
          </p:txBody>
        </p:sp>
        <p:sp>
          <p:nvSpPr>
            <p:cNvPr id="47" name="TextBox 46">
              <a:extLst>
                <a:ext uri="{FF2B5EF4-FFF2-40B4-BE49-F238E27FC236}">
                  <a16:creationId xmlns:a16="http://schemas.microsoft.com/office/drawing/2014/main" id="{FD5AF58E-279F-479F-D0DA-BDDD03F0EB1A}"/>
                </a:ext>
              </a:extLst>
            </p:cNvPr>
            <p:cNvSpPr txBox="1"/>
            <p:nvPr/>
          </p:nvSpPr>
          <p:spPr>
            <a:xfrm>
              <a:off x="2294572" y="4681835"/>
              <a:ext cx="1737360" cy="461665"/>
            </a:xfrm>
            <a:prstGeom prst="rect">
              <a:avLst/>
            </a:prstGeom>
            <a:noFill/>
          </p:spPr>
          <p:txBody>
            <a:bodyPr wrap="square" rtlCol="0">
              <a:spAutoFit/>
            </a:bodyPr>
            <a:lstStyle/>
            <a:p>
              <a:pPr algn="ctr"/>
              <a:r>
                <a:rPr lang="en-US" sz="1350" b="1" err="1">
                  <a:solidFill>
                    <a:schemeClr val="tx1"/>
                  </a:solidFill>
                </a:rPr>
                <a:t>Divij</a:t>
              </a:r>
              <a:r>
                <a:rPr lang="en-US" sz="1350" b="1">
                  <a:solidFill>
                    <a:schemeClr val="tx1"/>
                  </a:solidFill>
                </a:rPr>
                <a:t> </a:t>
              </a:r>
              <a:r>
                <a:rPr lang="en-US" sz="1350" b="1" err="1">
                  <a:solidFill>
                    <a:schemeClr val="tx1"/>
                  </a:solidFill>
                </a:rPr>
                <a:t>Karwasara</a:t>
              </a:r>
              <a:r>
                <a:rPr lang="en-US" sz="1350" b="1">
                  <a:solidFill>
                    <a:schemeClr val="tx1"/>
                  </a:solidFill>
                </a:rPr>
                <a:t> </a:t>
              </a:r>
              <a:r>
                <a:rPr lang="en-US" sz="1050" b="1">
                  <a:solidFill>
                    <a:schemeClr val="tx1"/>
                  </a:solidFill>
                </a:rPr>
                <a:t>(DXK210047)</a:t>
              </a:r>
            </a:p>
          </p:txBody>
        </p:sp>
        <p:sp>
          <p:nvSpPr>
            <p:cNvPr id="49" name="TextBox 48">
              <a:extLst>
                <a:ext uri="{FF2B5EF4-FFF2-40B4-BE49-F238E27FC236}">
                  <a16:creationId xmlns:a16="http://schemas.microsoft.com/office/drawing/2014/main" id="{712E0360-BCF1-73EC-2CF8-7C7394F59C2B}"/>
                </a:ext>
              </a:extLst>
            </p:cNvPr>
            <p:cNvSpPr txBox="1"/>
            <p:nvPr/>
          </p:nvSpPr>
          <p:spPr>
            <a:xfrm>
              <a:off x="5251492" y="4640273"/>
              <a:ext cx="1737360" cy="461665"/>
            </a:xfrm>
            <a:prstGeom prst="rect">
              <a:avLst/>
            </a:prstGeom>
            <a:noFill/>
          </p:spPr>
          <p:txBody>
            <a:bodyPr wrap="square" rtlCol="0">
              <a:spAutoFit/>
            </a:bodyPr>
            <a:lstStyle/>
            <a:p>
              <a:pPr algn="ctr"/>
              <a:r>
                <a:rPr lang="en-US" sz="1350" b="1">
                  <a:solidFill>
                    <a:schemeClr val="tx1"/>
                  </a:solidFill>
                </a:rPr>
                <a:t>Sana </a:t>
              </a:r>
              <a:r>
                <a:rPr lang="en-US" sz="1350" b="1" err="1">
                  <a:solidFill>
                    <a:schemeClr val="tx1"/>
                  </a:solidFill>
                </a:rPr>
                <a:t>Najmi</a:t>
              </a:r>
              <a:r>
                <a:rPr lang="en-US" sz="1350" b="1">
                  <a:solidFill>
                    <a:schemeClr val="tx1"/>
                  </a:solidFill>
                </a:rPr>
                <a:t> </a:t>
              </a:r>
            </a:p>
            <a:p>
              <a:pPr algn="ctr"/>
              <a:r>
                <a:rPr lang="en-US" sz="1050" b="1">
                  <a:solidFill>
                    <a:schemeClr val="tx1"/>
                  </a:solidFill>
                </a:rPr>
                <a:t>(STN180003)</a:t>
              </a:r>
              <a:endParaRPr lang="en-US" sz="1350" b="1">
                <a:solidFill>
                  <a:schemeClr val="tx1"/>
                </a:solidFill>
              </a:endParaRPr>
            </a:p>
          </p:txBody>
        </p:sp>
        <p:grpSp>
          <p:nvGrpSpPr>
            <p:cNvPr id="14" name="Group 13">
              <a:extLst>
                <a:ext uri="{FF2B5EF4-FFF2-40B4-BE49-F238E27FC236}">
                  <a16:creationId xmlns:a16="http://schemas.microsoft.com/office/drawing/2014/main" id="{CE79D222-18D8-4459-20B1-A4D4B2D898BC}"/>
                </a:ext>
              </a:extLst>
            </p:cNvPr>
            <p:cNvGrpSpPr/>
            <p:nvPr/>
          </p:nvGrpSpPr>
          <p:grpSpPr>
            <a:xfrm>
              <a:off x="829059" y="710169"/>
              <a:ext cx="1941662" cy="1754400"/>
              <a:chOff x="1136009" y="710630"/>
              <a:chExt cx="1941662" cy="1754400"/>
            </a:xfrm>
          </p:grpSpPr>
          <p:pic>
            <p:nvPicPr>
              <p:cNvPr id="2" name="Google Shape;895;p62">
                <a:extLst>
                  <a:ext uri="{FF2B5EF4-FFF2-40B4-BE49-F238E27FC236}">
                    <a16:creationId xmlns:a16="http://schemas.microsoft.com/office/drawing/2014/main" id="{DF394BE6-2B27-2341-996A-44D17A0BAA22}"/>
                  </a:ext>
                </a:extLst>
              </p:cNvPr>
              <p:cNvPicPr preferRelativeResize="0"/>
              <p:nvPr/>
            </p:nvPicPr>
            <p:blipFill>
              <a:blip r:embed="rId3">
                <a:alphaModFix/>
              </a:blip>
              <a:stretch>
                <a:fillRect/>
              </a:stretch>
            </p:blipFill>
            <p:spPr>
              <a:xfrm rot="-2699910">
                <a:off x="1240925" y="788212"/>
                <a:ext cx="1836746" cy="1599237"/>
              </a:xfrm>
              <a:prstGeom prst="rect">
                <a:avLst/>
              </a:prstGeom>
              <a:noFill/>
              <a:ln>
                <a:noFill/>
              </a:ln>
            </p:spPr>
          </p:pic>
          <p:pic>
            <p:nvPicPr>
              <p:cNvPr id="7" name="Google Shape;896;p62">
                <a:extLst>
                  <a:ext uri="{FF2B5EF4-FFF2-40B4-BE49-F238E27FC236}">
                    <a16:creationId xmlns:a16="http://schemas.microsoft.com/office/drawing/2014/main" id="{751B8BEC-B9EA-B4A9-3B90-20F090C7F827}"/>
                  </a:ext>
                </a:extLst>
              </p:cNvPr>
              <p:cNvPicPr preferRelativeResize="0"/>
              <p:nvPr/>
            </p:nvPicPr>
            <p:blipFill rotWithShape="1">
              <a:blip r:embed="rId4">
                <a:extLst>
                  <a:ext uri="{96DAC541-7B7A-43D3-8B79-37D633B846F1}">
                    <asvg:svgBlip xmlns:asvg="http://schemas.microsoft.com/office/drawing/2016/SVG/main" r:embed="rId5"/>
                  </a:ext>
                </a:extLst>
              </a:blip>
              <a:srcRect l="3523" r="3523"/>
              <a:stretch/>
            </p:blipFill>
            <p:spPr>
              <a:xfrm>
                <a:off x="1136009" y="710630"/>
                <a:ext cx="1539600" cy="1754400"/>
              </a:xfrm>
              <a:prstGeom prst="teardrop">
                <a:avLst>
                  <a:gd name="adj" fmla="val 55683"/>
                </a:avLst>
              </a:prstGeom>
              <a:noFill/>
              <a:ln>
                <a:noFill/>
              </a:ln>
            </p:spPr>
          </p:pic>
        </p:grpSp>
        <p:grpSp>
          <p:nvGrpSpPr>
            <p:cNvPr id="15" name="Group 14">
              <a:extLst>
                <a:ext uri="{FF2B5EF4-FFF2-40B4-BE49-F238E27FC236}">
                  <a16:creationId xmlns:a16="http://schemas.microsoft.com/office/drawing/2014/main" id="{0933C74F-5CCD-B2DC-2470-C58BB334F0CC}"/>
                </a:ext>
              </a:extLst>
            </p:cNvPr>
            <p:cNvGrpSpPr/>
            <p:nvPr/>
          </p:nvGrpSpPr>
          <p:grpSpPr>
            <a:xfrm>
              <a:off x="3664136" y="738867"/>
              <a:ext cx="1989928" cy="1754400"/>
              <a:chOff x="3999187" y="749609"/>
              <a:chExt cx="1989928" cy="1754400"/>
            </a:xfrm>
          </p:grpSpPr>
          <p:pic>
            <p:nvPicPr>
              <p:cNvPr id="3" name="Google Shape;895;p62">
                <a:extLst>
                  <a:ext uri="{FF2B5EF4-FFF2-40B4-BE49-F238E27FC236}">
                    <a16:creationId xmlns:a16="http://schemas.microsoft.com/office/drawing/2014/main" id="{44825202-FCD2-2A76-C36F-CD82D2B39C9B}"/>
                  </a:ext>
                </a:extLst>
              </p:cNvPr>
              <p:cNvPicPr preferRelativeResize="0"/>
              <p:nvPr/>
            </p:nvPicPr>
            <p:blipFill>
              <a:blip r:embed="rId3">
                <a:alphaModFix/>
              </a:blip>
              <a:stretch>
                <a:fillRect/>
              </a:stretch>
            </p:blipFill>
            <p:spPr>
              <a:xfrm rot="-2699910">
                <a:off x="4152369" y="822433"/>
                <a:ext cx="1836746" cy="1599237"/>
              </a:xfrm>
              <a:prstGeom prst="rect">
                <a:avLst/>
              </a:prstGeom>
              <a:noFill/>
              <a:ln>
                <a:noFill/>
              </a:ln>
            </p:spPr>
          </p:pic>
          <p:pic>
            <p:nvPicPr>
              <p:cNvPr id="8" name="Google Shape;896;p62">
                <a:extLst>
                  <a:ext uri="{FF2B5EF4-FFF2-40B4-BE49-F238E27FC236}">
                    <a16:creationId xmlns:a16="http://schemas.microsoft.com/office/drawing/2014/main" id="{E6A82DC8-56F6-78DA-67D5-C134AEAC5FBA}"/>
                  </a:ext>
                </a:extLst>
              </p:cNvPr>
              <p:cNvPicPr preferRelativeResize="0"/>
              <p:nvPr/>
            </p:nvPicPr>
            <p:blipFill rotWithShape="1">
              <a:blip r:embed="rId6">
                <a:extLst>
                  <a:ext uri="{96DAC541-7B7A-43D3-8B79-37D633B846F1}">
                    <asvg:svgBlip xmlns:asvg="http://schemas.microsoft.com/office/drawing/2016/SVG/main" r:embed="rId7"/>
                  </a:ext>
                </a:extLst>
              </a:blip>
              <a:srcRect l="6832" r="6832"/>
              <a:stretch/>
            </p:blipFill>
            <p:spPr>
              <a:xfrm>
                <a:off x="3999187" y="749609"/>
                <a:ext cx="1539600" cy="1754400"/>
              </a:xfrm>
              <a:prstGeom prst="teardrop">
                <a:avLst>
                  <a:gd name="adj" fmla="val 55683"/>
                </a:avLst>
              </a:prstGeom>
              <a:noFill/>
              <a:ln>
                <a:noFill/>
              </a:ln>
            </p:spPr>
          </p:pic>
        </p:grpSp>
        <p:grpSp>
          <p:nvGrpSpPr>
            <p:cNvPr id="16" name="Group 15">
              <a:extLst>
                <a:ext uri="{FF2B5EF4-FFF2-40B4-BE49-F238E27FC236}">
                  <a16:creationId xmlns:a16="http://schemas.microsoft.com/office/drawing/2014/main" id="{E1ADDB5D-4598-7FBB-B625-32576761B18D}"/>
                </a:ext>
              </a:extLst>
            </p:cNvPr>
            <p:cNvGrpSpPr/>
            <p:nvPr/>
          </p:nvGrpSpPr>
          <p:grpSpPr>
            <a:xfrm>
              <a:off x="6674167" y="698538"/>
              <a:ext cx="1950506" cy="1754400"/>
              <a:chOff x="6871927" y="783815"/>
              <a:chExt cx="1950506" cy="1754400"/>
            </a:xfrm>
          </p:grpSpPr>
          <p:pic>
            <p:nvPicPr>
              <p:cNvPr id="4" name="Google Shape;895;p62">
                <a:extLst>
                  <a:ext uri="{FF2B5EF4-FFF2-40B4-BE49-F238E27FC236}">
                    <a16:creationId xmlns:a16="http://schemas.microsoft.com/office/drawing/2014/main" id="{0448AFD8-43C9-758C-3CEB-61CDD2D8BAA1}"/>
                  </a:ext>
                </a:extLst>
              </p:cNvPr>
              <p:cNvPicPr preferRelativeResize="0"/>
              <p:nvPr/>
            </p:nvPicPr>
            <p:blipFill>
              <a:blip r:embed="rId3">
                <a:alphaModFix/>
              </a:blip>
              <a:stretch>
                <a:fillRect/>
              </a:stretch>
            </p:blipFill>
            <p:spPr>
              <a:xfrm rot="-2699910">
                <a:off x="6985687" y="850896"/>
                <a:ext cx="1836746" cy="1599237"/>
              </a:xfrm>
              <a:prstGeom prst="rect">
                <a:avLst/>
              </a:prstGeom>
              <a:noFill/>
              <a:ln>
                <a:noFill/>
              </a:ln>
            </p:spPr>
          </p:pic>
          <p:pic>
            <p:nvPicPr>
              <p:cNvPr id="9" name="Google Shape;896;p62">
                <a:extLst>
                  <a:ext uri="{FF2B5EF4-FFF2-40B4-BE49-F238E27FC236}">
                    <a16:creationId xmlns:a16="http://schemas.microsoft.com/office/drawing/2014/main" id="{C72B7CFE-7B5B-A300-8E40-BA67A92508D0}"/>
                  </a:ext>
                </a:extLst>
              </p:cNvPr>
              <p:cNvPicPr preferRelativeResize="0"/>
              <p:nvPr/>
            </p:nvPicPr>
            <p:blipFill rotWithShape="1">
              <a:blip r:embed="rId8">
                <a:extLst>
                  <a:ext uri="{96DAC541-7B7A-43D3-8B79-37D633B846F1}">
                    <asvg:svgBlip xmlns:asvg="http://schemas.microsoft.com/office/drawing/2016/SVG/main" r:embed="rId9"/>
                  </a:ext>
                </a:extLst>
              </a:blip>
              <a:srcRect l="6971" r="6971"/>
              <a:stretch/>
            </p:blipFill>
            <p:spPr>
              <a:xfrm>
                <a:off x="6871927" y="783815"/>
                <a:ext cx="1539600" cy="1754400"/>
              </a:xfrm>
              <a:prstGeom prst="teardrop">
                <a:avLst>
                  <a:gd name="adj" fmla="val 55683"/>
                </a:avLst>
              </a:prstGeom>
              <a:noFill/>
              <a:ln>
                <a:noFill/>
              </a:ln>
            </p:spPr>
          </p:pic>
        </p:grpSp>
        <p:grpSp>
          <p:nvGrpSpPr>
            <p:cNvPr id="17" name="Group 16">
              <a:extLst>
                <a:ext uri="{FF2B5EF4-FFF2-40B4-BE49-F238E27FC236}">
                  <a16:creationId xmlns:a16="http://schemas.microsoft.com/office/drawing/2014/main" id="{01782266-BB99-D3D0-70FC-296FBE232C99}"/>
                </a:ext>
              </a:extLst>
            </p:cNvPr>
            <p:cNvGrpSpPr/>
            <p:nvPr/>
          </p:nvGrpSpPr>
          <p:grpSpPr>
            <a:xfrm>
              <a:off x="2343057" y="2885333"/>
              <a:ext cx="1973344" cy="1754400"/>
              <a:chOff x="2597690" y="2866792"/>
              <a:chExt cx="1973344" cy="1754400"/>
            </a:xfrm>
          </p:grpSpPr>
          <p:pic>
            <p:nvPicPr>
              <p:cNvPr id="6" name="Google Shape;895;p62">
                <a:extLst>
                  <a:ext uri="{FF2B5EF4-FFF2-40B4-BE49-F238E27FC236}">
                    <a16:creationId xmlns:a16="http://schemas.microsoft.com/office/drawing/2014/main" id="{1B1BE9FB-387E-89E1-8964-1B286A1D0371}"/>
                  </a:ext>
                </a:extLst>
              </p:cNvPr>
              <p:cNvPicPr preferRelativeResize="0"/>
              <p:nvPr/>
            </p:nvPicPr>
            <p:blipFill>
              <a:blip r:embed="rId3">
                <a:alphaModFix/>
              </a:blip>
              <a:stretch>
                <a:fillRect/>
              </a:stretch>
            </p:blipFill>
            <p:spPr>
              <a:xfrm rot="-2699910">
                <a:off x="2734288" y="2944374"/>
                <a:ext cx="1836746" cy="1599237"/>
              </a:xfrm>
              <a:prstGeom prst="rect">
                <a:avLst/>
              </a:prstGeom>
              <a:noFill/>
              <a:ln>
                <a:noFill/>
              </a:ln>
            </p:spPr>
          </p:pic>
          <p:pic>
            <p:nvPicPr>
              <p:cNvPr id="10" name="Google Shape;896;p62">
                <a:extLst>
                  <a:ext uri="{FF2B5EF4-FFF2-40B4-BE49-F238E27FC236}">
                    <a16:creationId xmlns:a16="http://schemas.microsoft.com/office/drawing/2014/main" id="{7424B2B3-C554-FDF6-FDFC-DC5A46034F46}"/>
                  </a:ext>
                </a:extLst>
              </p:cNvPr>
              <p:cNvPicPr preferRelativeResize="0"/>
              <p:nvPr/>
            </p:nvPicPr>
            <p:blipFill rotWithShape="1">
              <a:blip r:embed="rId10">
                <a:extLst>
                  <a:ext uri="{96DAC541-7B7A-43D3-8B79-37D633B846F1}">
                    <asvg:svgBlip xmlns:asvg="http://schemas.microsoft.com/office/drawing/2016/SVG/main" r:embed="rId11"/>
                  </a:ext>
                </a:extLst>
              </a:blip>
              <a:srcRect l="6971" r="6971"/>
              <a:stretch/>
            </p:blipFill>
            <p:spPr>
              <a:xfrm>
                <a:off x="2597690" y="2866792"/>
                <a:ext cx="1539600" cy="1754400"/>
              </a:xfrm>
              <a:prstGeom prst="teardrop">
                <a:avLst>
                  <a:gd name="adj" fmla="val 55683"/>
                </a:avLst>
              </a:prstGeom>
              <a:noFill/>
              <a:ln>
                <a:noFill/>
              </a:ln>
            </p:spPr>
          </p:pic>
        </p:grpSp>
        <p:grpSp>
          <p:nvGrpSpPr>
            <p:cNvPr id="18" name="Group 17">
              <a:extLst>
                <a:ext uri="{FF2B5EF4-FFF2-40B4-BE49-F238E27FC236}">
                  <a16:creationId xmlns:a16="http://schemas.microsoft.com/office/drawing/2014/main" id="{35D0C262-7D08-35DF-A44A-5CC1E5E1947B}"/>
                </a:ext>
              </a:extLst>
            </p:cNvPr>
            <p:cNvGrpSpPr/>
            <p:nvPr/>
          </p:nvGrpSpPr>
          <p:grpSpPr>
            <a:xfrm>
              <a:off x="5251492" y="2885333"/>
              <a:ext cx="1989340" cy="1754400"/>
              <a:chOff x="5429844" y="2879156"/>
              <a:chExt cx="1989340" cy="1754400"/>
            </a:xfrm>
          </p:grpSpPr>
          <p:pic>
            <p:nvPicPr>
              <p:cNvPr id="5" name="Google Shape;895;p62">
                <a:extLst>
                  <a:ext uri="{FF2B5EF4-FFF2-40B4-BE49-F238E27FC236}">
                    <a16:creationId xmlns:a16="http://schemas.microsoft.com/office/drawing/2014/main" id="{8BF9A49B-D22F-19ED-B25F-928B1A2A14EF}"/>
                  </a:ext>
                </a:extLst>
              </p:cNvPr>
              <p:cNvPicPr preferRelativeResize="0"/>
              <p:nvPr/>
            </p:nvPicPr>
            <p:blipFill>
              <a:blip r:embed="rId3">
                <a:alphaModFix/>
              </a:blip>
              <a:stretch>
                <a:fillRect/>
              </a:stretch>
            </p:blipFill>
            <p:spPr>
              <a:xfrm rot="-2699910">
                <a:off x="5582438" y="2944375"/>
                <a:ext cx="1836746" cy="1599237"/>
              </a:xfrm>
              <a:prstGeom prst="rect">
                <a:avLst/>
              </a:prstGeom>
              <a:noFill/>
              <a:ln>
                <a:noFill/>
              </a:ln>
            </p:spPr>
          </p:pic>
          <p:pic>
            <p:nvPicPr>
              <p:cNvPr id="11" name="Google Shape;896;p62">
                <a:extLst>
                  <a:ext uri="{FF2B5EF4-FFF2-40B4-BE49-F238E27FC236}">
                    <a16:creationId xmlns:a16="http://schemas.microsoft.com/office/drawing/2014/main" id="{58428830-32BE-FC36-52B4-269E540D0D88}"/>
                  </a:ext>
                </a:extLst>
              </p:cNvPr>
              <p:cNvPicPr preferRelativeResize="0"/>
              <p:nvPr/>
            </p:nvPicPr>
            <p:blipFill rotWithShape="1">
              <a:blip r:embed="rId12">
                <a:extLst>
                  <a:ext uri="{96DAC541-7B7A-43D3-8B79-37D633B846F1}">
                    <asvg:svgBlip xmlns:asvg="http://schemas.microsoft.com/office/drawing/2016/SVG/main" r:embed="rId13"/>
                  </a:ext>
                </a:extLst>
              </a:blip>
              <a:srcRect l="6832" r="6832"/>
              <a:stretch/>
            </p:blipFill>
            <p:spPr>
              <a:xfrm>
                <a:off x="5429844" y="2879156"/>
                <a:ext cx="1539600" cy="1754400"/>
              </a:xfrm>
              <a:prstGeom prst="teardrop">
                <a:avLst>
                  <a:gd name="adj" fmla="val 55683"/>
                </a:avLst>
              </a:prstGeom>
              <a:noFill/>
              <a:ln>
                <a:noFill/>
              </a:ln>
            </p:spPr>
          </p:pic>
        </p:grpSp>
      </p:grpSp>
      <p:sp>
        <p:nvSpPr>
          <p:cNvPr id="13" name="Google Shape;898;p62">
            <a:extLst>
              <a:ext uri="{FF2B5EF4-FFF2-40B4-BE49-F238E27FC236}">
                <a16:creationId xmlns:a16="http://schemas.microsoft.com/office/drawing/2014/main" id="{7694CF23-34B0-ED67-74D4-BA94CCB413DF}"/>
              </a:ext>
            </a:extLst>
          </p:cNvPr>
          <p:cNvSpPr txBox="1">
            <a:spLocks noGrp="1"/>
          </p:cNvSpPr>
          <p:nvPr>
            <p:ph type="title"/>
          </p:nvPr>
        </p:nvSpPr>
        <p:spPr>
          <a:xfrm>
            <a:off x="720000" y="-3009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Tree>
    <p:extLst>
      <p:ext uri="{BB962C8B-B14F-4D97-AF65-F5344CB8AC3E}">
        <p14:creationId xmlns:p14="http://schemas.microsoft.com/office/powerpoint/2010/main" val="1179114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142A5-CBB1-89EE-4321-D19896225FC8}"/>
              </a:ext>
            </a:extLst>
          </p:cNvPr>
          <p:cNvSpPr>
            <a:spLocks noGrp="1"/>
          </p:cNvSpPr>
          <p:nvPr>
            <p:ph type="title"/>
          </p:nvPr>
        </p:nvSpPr>
        <p:spPr>
          <a:xfrm>
            <a:off x="2966024" y="552602"/>
            <a:ext cx="3260329" cy="572700"/>
          </a:xfrm>
        </p:spPr>
        <p:txBody>
          <a:bodyPr wrap="square" anchor="t">
            <a:noAutofit/>
          </a:bodyPr>
          <a:lstStyle/>
          <a:p>
            <a:pPr>
              <a:lnSpc>
                <a:spcPct val="90000"/>
              </a:lnSpc>
            </a:pPr>
            <a:r>
              <a:rPr lang="en-US"/>
              <a:t>Aftermarket </a:t>
            </a:r>
            <a:br>
              <a:rPr lang="en-US"/>
            </a:br>
            <a:r>
              <a:rPr lang="en-US"/>
              <a:t>Strategy</a:t>
            </a:r>
          </a:p>
        </p:txBody>
      </p:sp>
      <p:sp>
        <p:nvSpPr>
          <p:cNvPr id="3" name="TextBox 2">
            <a:extLst>
              <a:ext uri="{FF2B5EF4-FFF2-40B4-BE49-F238E27FC236}">
                <a16:creationId xmlns:a16="http://schemas.microsoft.com/office/drawing/2014/main" id="{EF67C4EC-3E23-607E-A146-2A18A7CF38E1}"/>
              </a:ext>
            </a:extLst>
          </p:cNvPr>
          <p:cNvSpPr txBox="1"/>
          <p:nvPr/>
        </p:nvSpPr>
        <p:spPr>
          <a:xfrm>
            <a:off x="103298" y="1262023"/>
            <a:ext cx="2563528" cy="1566386"/>
          </a:xfrm>
          <a:prstGeom prst="round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a:solidFill>
                <a:schemeClr val="tx1"/>
              </a:solidFill>
            </a:endParaRPr>
          </a:p>
          <a:p>
            <a:pPr algn="ctr"/>
            <a:endParaRPr lang="en-US">
              <a:solidFill>
                <a:schemeClr val="tx1"/>
              </a:solidFill>
            </a:endParaRPr>
          </a:p>
          <a:p>
            <a:pPr algn="ctr"/>
            <a:r>
              <a:rPr lang="en-US" sz="1600" dirty="0">
                <a:solidFill>
                  <a:schemeClr val="tx1"/>
                </a:solidFill>
              </a:rPr>
              <a:t>Commission Driven</a:t>
            </a:r>
            <a:endParaRPr lang="en-US" dirty="0">
              <a:solidFill>
                <a:schemeClr val="tx1"/>
              </a:solidFill>
            </a:endParaRPr>
          </a:p>
          <a:p>
            <a:pPr algn="ctr"/>
            <a:endParaRPr lang="en-US">
              <a:solidFill>
                <a:schemeClr val="tx1"/>
              </a:solidFill>
            </a:endParaRPr>
          </a:p>
          <a:p>
            <a:pPr algn="ctr"/>
            <a:r>
              <a:rPr lang="en-US" dirty="0">
                <a:solidFill>
                  <a:schemeClr val="tx1"/>
                </a:solidFill>
              </a:rPr>
              <a:t>Existing and new partnerships.</a:t>
            </a:r>
          </a:p>
        </p:txBody>
      </p:sp>
      <p:sp>
        <p:nvSpPr>
          <p:cNvPr id="4" name="TextBox 3">
            <a:extLst>
              <a:ext uri="{FF2B5EF4-FFF2-40B4-BE49-F238E27FC236}">
                <a16:creationId xmlns:a16="http://schemas.microsoft.com/office/drawing/2014/main" id="{A6D4F6EC-10E8-B84E-F22F-30D187DACB6B}"/>
              </a:ext>
            </a:extLst>
          </p:cNvPr>
          <p:cNvSpPr txBox="1"/>
          <p:nvPr/>
        </p:nvSpPr>
        <p:spPr>
          <a:xfrm>
            <a:off x="6134210" y="1262023"/>
            <a:ext cx="2563528" cy="2043113"/>
          </a:xfrm>
          <a:prstGeom prst="flowChartAlternateProcess">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dirty="0">
              <a:solidFill>
                <a:schemeClr val="tx1"/>
              </a:solidFill>
            </a:endParaRPr>
          </a:p>
          <a:p>
            <a:pPr algn="ctr"/>
            <a:endParaRPr lang="en-US" dirty="0">
              <a:solidFill>
                <a:schemeClr val="tx1"/>
              </a:solidFill>
            </a:endParaRPr>
          </a:p>
          <a:p>
            <a:pPr algn="ctr"/>
            <a:r>
              <a:rPr lang="en-US" sz="1600" dirty="0">
                <a:solidFill>
                  <a:schemeClr val="tx1"/>
                </a:solidFill>
              </a:rPr>
              <a:t>Subscription Driven</a:t>
            </a:r>
          </a:p>
          <a:p>
            <a:pPr algn="ctr"/>
            <a:endParaRPr lang="en-US" dirty="0">
              <a:solidFill>
                <a:schemeClr val="tx1"/>
              </a:solidFill>
            </a:endParaRPr>
          </a:p>
          <a:p>
            <a:pPr algn="ctr"/>
            <a:r>
              <a:rPr lang="en-US" dirty="0">
                <a:solidFill>
                  <a:schemeClr val="tx1"/>
                </a:solidFill>
              </a:rPr>
              <a:t>40% increase in the number of subscribers ever year</a:t>
            </a:r>
          </a:p>
          <a:p>
            <a:pPr algn="ctr"/>
            <a:endParaRPr lang="en-US" dirty="0">
              <a:solidFill>
                <a:schemeClr val="tx1"/>
              </a:solidFill>
            </a:endParaRPr>
          </a:p>
        </p:txBody>
      </p:sp>
      <p:sp>
        <p:nvSpPr>
          <p:cNvPr id="5" name="TextBox 4">
            <a:extLst>
              <a:ext uri="{FF2B5EF4-FFF2-40B4-BE49-F238E27FC236}">
                <a16:creationId xmlns:a16="http://schemas.microsoft.com/office/drawing/2014/main" id="{E6629543-1490-68E9-499A-F9B9288ABD52}"/>
              </a:ext>
            </a:extLst>
          </p:cNvPr>
          <p:cNvSpPr txBox="1"/>
          <p:nvPr/>
        </p:nvSpPr>
        <p:spPr>
          <a:xfrm>
            <a:off x="2008643" y="2638582"/>
            <a:ext cx="2563528" cy="2281476"/>
          </a:xfrm>
          <a:prstGeom prst="round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dirty="0">
              <a:solidFill>
                <a:schemeClr val="tx1"/>
              </a:solidFill>
            </a:endParaRPr>
          </a:p>
          <a:p>
            <a:pPr algn="ctr"/>
            <a:endParaRPr lang="en-US" dirty="0">
              <a:solidFill>
                <a:schemeClr val="tx1"/>
              </a:solidFill>
            </a:endParaRPr>
          </a:p>
          <a:p>
            <a:pPr algn="ctr"/>
            <a:r>
              <a:rPr lang="en-US" sz="1600" dirty="0">
                <a:solidFill>
                  <a:schemeClr val="tx1"/>
                </a:solidFill>
              </a:rPr>
              <a:t>Service Driven</a:t>
            </a:r>
          </a:p>
          <a:p>
            <a:pPr algn="ctr"/>
            <a:endParaRPr lang="en-US" dirty="0">
              <a:solidFill>
                <a:schemeClr val="tx1"/>
              </a:solidFill>
            </a:endParaRPr>
          </a:p>
          <a:p>
            <a:pPr algn="ctr"/>
            <a:r>
              <a:rPr lang="en-US" dirty="0">
                <a:solidFill>
                  <a:schemeClr val="tx1"/>
                </a:solidFill>
              </a:rPr>
              <a:t>Furniture Manufacturing</a:t>
            </a:r>
          </a:p>
          <a:p>
            <a:pPr algn="ctr"/>
            <a:r>
              <a:rPr lang="en-US" dirty="0">
                <a:solidFill>
                  <a:schemeClr val="tx1"/>
                </a:solidFill>
              </a:rPr>
              <a:t>Furniture Rental</a:t>
            </a:r>
          </a:p>
          <a:p>
            <a:pPr algn="ctr"/>
            <a:r>
              <a:rPr lang="en-US" dirty="0">
                <a:solidFill>
                  <a:schemeClr val="tx1"/>
                </a:solidFill>
              </a:rPr>
              <a:t>Event Planning</a:t>
            </a:r>
          </a:p>
          <a:p>
            <a:pPr algn="ctr"/>
            <a:r>
              <a:rPr lang="en-US" dirty="0">
                <a:solidFill>
                  <a:schemeClr val="tx1"/>
                </a:solidFill>
              </a:rPr>
              <a:t>Packers and Movers</a:t>
            </a:r>
          </a:p>
          <a:p>
            <a:pPr algn="ctr"/>
            <a:r>
              <a:rPr lang="en-US" dirty="0">
                <a:solidFill>
                  <a:schemeClr val="tx1"/>
                </a:solidFill>
              </a:rPr>
              <a:t>Tidy Home services</a:t>
            </a:r>
          </a:p>
        </p:txBody>
      </p:sp>
      <p:sp>
        <p:nvSpPr>
          <p:cNvPr id="6" name="TextBox 5">
            <a:extLst>
              <a:ext uri="{FF2B5EF4-FFF2-40B4-BE49-F238E27FC236}">
                <a16:creationId xmlns:a16="http://schemas.microsoft.com/office/drawing/2014/main" id="{970B79BE-5266-14BB-AFF6-23183B988B3B}"/>
              </a:ext>
            </a:extLst>
          </p:cNvPr>
          <p:cNvSpPr txBox="1"/>
          <p:nvPr/>
        </p:nvSpPr>
        <p:spPr>
          <a:xfrm>
            <a:off x="4429125" y="2876945"/>
            <a:ext cx="2563528" cy="2043113"/>
          </a:xfrm>
          <a:prstGeom prst="round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a:solidFill>
                <a:schemeClr val="tx1"/>
              </a:solidFill>
            </a:endParaRPr>
          </a:p>
          <a:p>
            <a:pPr algn="ctr"/>
            <a:endParaRPr lang="en-US">
              <a:solidFill>
                <a:schemeClr val="tx1"/>
              </a:solidFill>
            </a:endParaRPr>
          </a:p>
          <a:p>
            <a:pPr algn="ctr"/>
            <a:r>
              <a:rPr lang="en-US" sz="1600">
                <a:solidFill>
                  <a:schemeClr val="tx1"/>
                </a:solidFill>
              </a:rPr>
              <a:t>Advertisements Driven</a:t>
            </a:r>
          </a:p>
          <a:p>
            <a:pPr algn="ctr"/>
            <a:endParaRPr lang="en-US">
              <a:solidFill>
                <a:schemeClr val="tx1"/>
              </a:solidFill>
            </a:endParaRPr>
          </a:p>
          <a:p>
            <a:pPr algn="ctr"/>
            <a:r>
              <a:rPr lang="en-US">
                <a:solidFill>
                  <a:schemeClr val="tx1"/>
                </a:solidFill>
              </a:rPr>
              <a:t>Continuing social media presence – organic posts </a:t>
            </a:r>
          </a:p>
          <a:p>
            <a:pPr algn="ctr"/>
            <a:r>
              <a:rPr lang="en-US">
                <a:solidFill>
                  <a:schemeClr val="tx1"/>
                </a:solidFill>
              </a:rPr>
              <a:t>Rewards and referrals</a:t>
            </a:r>
          </a:p>
          <a:p>
            <a:pPr algn="ctr"/>
            <a:r>
              <a:rPr lang="en-US">
                <a:solidFill>
                  <a:schemeClr val="tx1"/>
                </a:solidFill>
              </a:rPr>
              <a:t>Seasonal selections</a:t>
            </a:r>
          </a:p>
        </p:txBody>
      </p:sp>
      <p:pic>
        <p:nvPicPr>
          <p:cNvPr id="7" name="Graphic 6" descr="Transfer1 outline">
            <a:extLst>
              <a:ext uri="{FF2B5EF4-FFF2-40B4-BE49-F238E27FC236}">
                <a16:creationId xmlns:a16="http://schemas.microsoft.com/office/drawing/2014/main" id="{EB9973BD-B403-4D12-005D-1A043F4A1F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4309" y="1262023"/>
            <a:ext cx="621506" cy="621506"/>
          </a:xfrm>
          <a:prstGeom prst="rect">
            <a:avLst/>
          </a:prstGeom>
        </p:spPr>
      </p:pic>
      <p:pic>
        <p:nvPicPr>
          <p:cNvPr id="8" name="Graphic 7" descr="Wallet outline">
            <a:extLst>
              <a:ext uri="{FF2B5EF4-FFF2-40B4-BE49-F238E27FC236}">
                <a16:creationId xmlns:a16="http://schemas.microsoft.com/office/drawing/2014/main" id="{94196C0B-0E98-EAF3-A7C7-13E12DA350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05220" y="1262023"/>
            <a:ext cx="621507" cy="621507"/>
          </a:xfrm>
          <a:prstGeom prst="rect">
            <a:avLst/>
          </a:prstGeom>
        </p:spPr>
      </p:pic>
      <p:pic>
        <p:nvPicPr>
          <p:cNvPr id="9" name="Graphic 8" descr="Marketing outline">
            <a:extLst>
              <a:ext uri="{FF2B5EF4-FFF2-40B4-BE49-F238E27FC236}">
                <a16:creationId xmlns:a16="http://schemas.microsoft.com/office/drawing/2014/main" id="{BBA01EA3-75E1-FC32-64BF-507F6018983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24713" y="2876945"/>
            <a:ext cx="621507" cy="621507"/>
          </a:xfrm>
          <a:prstGeom prst="rect">
            <a:avLst/>
          </a:prstGeom>
        </p:spPr>
      </p:pic>
      <p:pic>
        <p:nvPicPr>
          <p:cNvPr id="11" name="Graphic 10" descr="Signal outline">
            <a:extLst>
              <a:ext uri="{FF2B5EF4-FFF2-40B4-BE49-F238E27FC236}">
                <a16:creationId xmlns:a16="http://schemas.microsoft.com/office/drawing/2014/main" id="{1427E42F-2538-9CB4-A8E5-ABFAB9258F2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34526" y="2683629"/>
            <a:ext cx="621507" cy="621507"/>
          </a:xfrm>
          <a:prstGeom prst="rect">
            <a:avLst/>
          </a:prstGeom>
        </p:spPr>
      </p:pic>
    </p:spTree>
    <p:extLst>
      <p:ext uri="{BB962C8B-B14F-4D97-AF65-F5344CB8AC3E}">
        <p14:creationId xmlns:p14="http://schemas.microsoft.com/office/powerpoint/2010/main" val="32156919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142A5-CBB1-89EE-4321-D19896225FC8}"/>
              </a:ext>
            </a:extLst>
          </p:cNvPr>
          <p:cNvSpPr>
            <a:spLocks noGrp="1"/>
          </p:cNvSpPr>
          <p:nvPr>
            <p:ph type="title" idx="15"/>
          </p:nvPr>
        </p:nvSpPr>
        <p:spPr>
          <a:xfrm>
            <a:off x="719999" y="303257"/>
            <a:ext cx="7704000" cy="572700"/>
          </a:xfrm>
        </p:spPr>
        <p:txBody>
          <a:bodyPr wrap="square" anchor="t">
            <a:noAutofit/>
          </a:bodyPr>
          <a:lstStyle/>
          <a:p>
            <a:pPr algn="ctr">
              <a:lnSpc>
                <a:spcPct val="90000"/>
              </a:lnSpc>
            </a:pPr>
            <a:r>
              <a:rPr lang="en-US" dirty="0"/>
              <a:t>Aftermarket Revenue Generation</a:t>
            </a:r>
          </a:p>
        </p:txBody>
      </p:sp>
      <p:sp>
        <p:nvSpPr>
          <p:cNvPr id="6" name="TextBox 5">
            <a:extLst>
              <a:ext uri="{FF2B5EF4-FFF2-40B4-BE49-F238E27FC236}">
                <a16:creationId xmlns:a16="http://schemas.microsoft.com/office/drawing/2014/main" id="{98C629B6-D63F-F536-6E26-85D93C2C693E}"/>
              </a:ext>
            </a:extLst>
          </p:cNvPr>
          <p:cNvSpPr txBox="1"/>
          <p:nvPr/>
        </p:nvSpPr>
        <p:spPr>
          <a:xfrm>
            <a:off x="506515" y="1571476"/>
            <a:ext cx="3836885" cy="3139321"/>
          </a:xfrm>
          <a:prstGeom prst="rect">
            <a:avLst/>
          </a:prstGeom>
          <a:noFill/>
        </p:spPr>
        <p:txBody>
          <a:bodyPr wrap="square" rtlCol="0">
            <a:spAutoFit/>
          </a:bodyPr>
          <a:lstStyle/>
          <a:p>
            <a:r>
              <a:rPr lang="en-US" sz="1800" b="1" dirty="0">
                <a:solidFill>
                  <a:schemeClr val="tx1"/>
                </a:solidFill>
              </a:rPr>
              <a:t>Target Revenue for Each Market</a:t>
            </a:r>
          </a:p>
          <a:p>
            <a:endParaRPr lang="en-US" sz="1200" b="1" dirty="0">
              <a:solidFill>
                <a:schemeClr val="tx1"/>
              </a:solidFill>
            </a:endParaRPr>
          </a:p>
          <a:p>
            <a:r>
              <a:rPr lang="en-US" sz="1200" b="1" dirty="0">
                <a:solidFill>
                  <a:schemeClr val="tx1"/>
                </a:solidFill>
              </a:rPr>
              <a:t>Custom Furniture Manufacturing- $120 B</a:t>
            </a:r>
          </a:p>
          <a:p>
            <a:endParaRPr lang="en-US" sz="1200" b="1" dirty="0">
              <a:solidFill>
                <a:schemeClr val="tx1"/>
              </a:solidFill>
            </a:endParaRPr>
          </a:p>
          <a:p>
            <a:endParaRPr lang="en-US" sz="1200" b="1" dirty="0">
              <a:solidFill>
                <a:schemeClr val="tx1"/>
              </a:solidFill>
            </a:endParaRPr>
          </a:p>
          <a:p>
            <a:r>
              <a:rPr lang="en-US" sz="1200" b="1" dirty="0">
                <a:solidFill>
                  <a:schemeClr val="tx1"/>
                </a:solidFill>
              </a:rPr>
              <a:t>Furniture Rental- $32M</a:t>
            </a:r>
          </a:p>
          <a:p>
            <a:endParaRPr lang="en-US" sz="1200" b="1" dirty="0">
              <a:solidFill>
                <a:schemeClr val="tx1"/>
              </a:solidFill>
            </a:endParaRPr>
          </a:p>
          <a:p>
            <a:endParaRPr lang="en-US" sz="1200" b="1" dirty="0">
              <a:solidFill>
                <a:schemeClr val="tx1"/>
              </a:solidFill>
            </a:endParaRPr>
          </a:p>
          <a:p>
            <a:r>
              <a:rPr lang="en-US" sz="1200" b="1" dirty="0">
                <a:solidFill>
                  <a:schemeClr val="tx1"/>
                </a:solidFill>
              </a:rPr>
              <a:t>Packers and Movers- $21.7B</a:t>
            </a:r>
          </a:p>
          <a:p>
            <a:endParaRPr lang="en-US" sz="1200" b="1" dirty="0">
              <a:solidFill>
                <a:schemeClr val="tx1"/>
              </a:solidFill>
            </a:endParaRPr>
          </a:p>
          <a:p>
            <a:endParaRPr lang="en-US" sz="1200" b="1" dirty="0">
              <a:solidFill>
                <a:schemeClr val="tx1"/>
              </a:solidFill>
            </a:endParaRPr>
          </a:p>
          <a:p>
            <a:r>
              <a:rPr lang="en-US" sz="1200" b="1" dirty="0">
                <a:solidFill>
                  <a:schemeClr val="tx1"/>
                </a:solidFill>
              </a:rPr>
              <a:t>Event Planning- $8.5 B</a:t>
            </a:r>
          </a:p>
          <a:p>
            <a:endParaRPr lang="en-US" sz="1200" b="1" dirty="0">
              <a:solidFill>
                <a:schemeClr val="tx1"/>
              </a:solidFill>
            </a:endParaRPr>
          </a:p>
          <a:p>
            <a:endParaRPr lang="en-US" sz="1200" b="1" dirty="0">
              <a:solidFill>
                <a:schemeClr val="tx1"/>
              </a:solidFill>
            </a:endParaRPr>
          </a:p>
          <a:p>
            <a:r>
              <a:rPr lang="en-US" sz="1200" b="1" dirty="0">
                <a:solidFill>
                  <a:schemeClr val="tx1"/>
                </a:solidFill>
              </a:rPr>
              <a:t>Tidy Home Services- $1.2 B</a:t>
            </a:r>
          </a:p>
          <a:p>
            <a:endParaRPr lang="en-US" sz="1200" dirty="0">
              <a:solidFill>
                <a:schemeClr val="tx1"/>
              </a:solidFill>
            </a:endParaRPr>
          </a:p>
        </p:txBody>
      </p:sp>
      <p:pic>
        <p:nvPicPr>
          <p:cNvPr id="8" name="Google Shape;450;p40">
            <a:extLst>
              <a:ext uri="{FF2B5EF4-FFF2-40B4-BE49-F238E27FC236}">
                <a16:creationId xmlns:a16="http://schemas.microsoft.com/office/drawing/2014/main" id="{8003CB6C-FE5B-F1FD-C5C5-F2563DCC489D}"/>
              </a:ext>
            </a:extLst>
          </p:cNvPr>
          <p:cNvPicPr preferRelativeResize="0"/>
          <p:nvPr/>
        </p:nvPicPr>
        <p:blipFill>
          <a:blip r:embed="rId2">
            <a:alphaModFix/>
          </a:blip>
          <a:stretch>
            <a:fillRect/>
          </a:stretch>
        </p:blipFill>
        <p:spPr>
          <a:xfrm rot="-7633483">
            <a:off x="3462765" y="2085091"/>
            <a:ext cx="692514" cy="771522"/>
          </a:xfrm>
          <a:prstGeom prst="rect">
            <a:avLst/>
          </a:prstGeom>
          <a:noFill/>
          <a:ln>
            <a:noFill/>
          </a:ln>
        </p:spPr>
      </p:pic>
      <p:sp>
        <p:nvSpPr>
          <p:cNvPr id="9" name="Google Shape;443;p40">
            <a:extLst>
              <a:ext uri="{FF2B5EF4-FFF2-40B4-BE49-F238E27FC236}">
                <a16:creationId xmlns:a16="http://schemas.microsoft.com/office/drawing/2014/main" id="{62C3B532-C71C-4F01-73E6-8143D77650AC}"/>
              </a:ext>
            </a:extLst>
          </p:cNvPr>
          <p:cNvSpPr/>
          <p:nvPr/>
        </p:nvSpPr>
        <p:spPr>
          <a:xfrm>
            <a:off x="3259836" y="2256001"/>
            <a:ext cx="1133856" cy="37763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dk1"/>
                </a:solidFill>
                <a:latin typeface="Syne"/>
                <a:ea typeface="Syne"/>
                <a:cs typeface="Syne"/>
                <a:sym typeface="Syne"/>
              </a:rPr>
              <a:t>0.001%</a:t>
            </a:r>
            <a:endParaRPr sz="1800" b="1" dirty="0">
              <a:solidFill>
                <a:schemeClr val="dk1"/>
              </a:solidFill>
              <a:latin typeface="Syne"/>
              <a:ea typeface="Syne"/>
              <a:cs typeface="Syne"/>
              <a:sym typeface="Syne"/>
            </a:endParaRPr>
          </a:p>
        </p:txBody>
      </p:sp>
      <p:pic>
        <p:nvPicPr>
          <p:cNvPr id="10" name="Google Shape;450;p40">
            <a:extLst>
              <a:ext uri="{FF2B5EF4-FFF2-40B4-BE49-F238E27FC236}">
                <a16:creationId xmlns:a16="http://schemas.microsoft.com/office/drawing/2014/main" id="{E3A2C05C-F396-10C4-ED4A-ACE829DCEDD3}"/>
              </a:ext>
            </a:extLst>
          </p:cNvPr>
          <p:cNvPicPr preferRelativeResize="0"/>
          <p:nvPr/>
        </p:nvPicPr>
        <p:blipFill>
          <a:blip r:embed="rId2">
            <a:alphaModFix/>
          </a:blip>
          <a:stretch>
            <a:fillRect/>
          </a:stretch>
        </p:blipFill>
        <p:spPr>
          <a:xfrm rot="-7633483">
            <a:off x="2266148" y="2525074"/>
            <a:ext cx="568961" cy="526087"/>
          </a:xfrm>
          <a:prstGeom prst="rect">
            <a:avLst/>
          </a:prstGeom>
          <a:noFill/>
          <a:ln>
            <a:noFill/>
          </a:ln>
        </p:spPr>
      </p:pic>
      <p:pic>
        <p:nvPicPr>
          <p:cNvPr id="11" name="Google Shape;450;p40">
            <a:extLst>
              <a:ext uri="{FF2B5EF4-FFF2-40B4-BE49-F238E27FC236}">
                <a16:creationId xmlns:a16="http://schemas.microsoft.com/office/drawing/2014/main" id="{2209E337-005E-45AC-7506-9F0D1BE8449D}"/>
              </a:ext>
            </a:extLst>
          </p:cNvPr>
          <p:cNvPicPr preferRelativeResize="0"/>
          <p:nvPr/>
        </p:nvPicPr>
        <p:blipFill>
          <a:blip r:embed="rId2">
            <a:alphaModFix/>
          </a:blip>
          <a:stretch>
            <a:fillRect/>
          </a:stretch>
        </p:blipFill>
        <p:spPr>
          <a:xfrm rot="-7633483">
            <a:off x="2731395" y="3139698"/>
            <a:ext cx="568961" cy="526087"/>
          </a:xfrm>
          <a:prstGeom prst="rect">
            <a:avLst/>
          </a:prstGeom>
          <a:noFill/>
          <a:ln>
            <a:noFill/>
          </a:ln>
        </p:spPr>
      </p:pic>
      <p:pic>
        <p:nvPicPr>
          <p:cNvPr id="12" name="Google Shape;450;p40">
            <a:extLst>
              <a:ext uri="{FF2B5EF4-FFF2-40B4-BE49-F238E27FC236}">
                <a16:creationId xmlns:a16="http://schemas.microsoft.com/office/drawing/2014/main" id="{2B1BAAF3-C7B5-206B-B9F2-4774394152A6}"/>
              </a:ext>
            </a:extLst>
          </p:cNvPr>
          <p:cNvPicPr preferRelativeResize="0"/>
          <p:nvPr/>
        </p:nvPicPr>
        <p:blipFill>
          <a:blip r:embed="rId2">
            <a:alphaModFix/>
          </a:blip>
          <a:stretch>
            <a:fillRect/>
          </a:stretch>
        </p:blipFill>
        <p:spPr>
          <a:xfrm rot="-7633483">
            <a:off x="2266147" y="3639111"/>
            <a:ext cx="568961" cy="526087"/>
          </a:xfrm>
          <a:prstGeom prst="rect">
            <a:avLst/>
          </a:prstGeom>
          <a:noFill/>
          <a:ln>
            <a:noFill/>
          </a:ln>
        </p:spPr>
      </p:pic>
      <p:pic>
        <p:nvPicPr>
          <p:cNvPr id="13" name="Google Shape;450;p40">
            <a:extLst>
              <a:ext uri="{FF2B5EF4-FFF2-40B4-BE49-F238E27FC236}">
                <a16:creationId xmlns:a16="http://schemas.microsoft.com/office/drawing/2014/main" id="{75AF4125-BF02-518C-033F-F703D0FC2633}"/>
              </a:ext>
            </a:extLst>
          </p:cNvPr>
          <p:cNvPicPr preferRelativeResize="0"/>
          <p:nvPr/>
        </p:nvPicPr>
        <p:blipFill>
          <a:blip r:embed="rId2">
            <a:alphaModFix/>
          </a:blip>
          <a:stretch>
            <a:fillRect/>
          </a:stretch>
        </p:blipFill>
        <p:spPr>
          <a:xfrm rot="-7633483">
            <a:off x="2626358" y="4273601"/>
            <a:ext cx="568961" cy="526087"/>
          </a:xfrm>
          <a:prstGeom prst="rect">
            <a:avLst/>
          </a:prstGeom>
          <a:noFill/>
          <a:ln>
            <a:noFill/>
          </a:ln>
        </p:spPr>
      </p:pic>
      <p:sp>
        <p:nvSpPr>
          <p:cNvPr id="14" name="Google Shape;443;p40">
            <a:extLst>
              <a:ext uri="{FF2B5EF4-FFF2-40B4-BE49-F238E27FC236}">
                <a16:creationId xmlns:a16="http://schemas.microsoft.com/office/drawing/2014/main" id="{30CE7639-11D2-353E-CF94-9C3B14BDA570}"/>
              </a:ext>
            </a:extLst>
          </p:cNvPr>
          <p:cNvSpPr/>
          <p:nvPr/>
        </p:nvSpPr>
        <p:spPr>
          <a:xfrm>
            <a:off x="1983699" y="2602296"/>
            <a:ext cx="1133856" cy="37763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dk1"/>
                </a:solidFill>
                <a:latin typeface="Syne"/>
                <a:ea typeface="Syne"/>
                <a:cs typeface="Syne"/>
                <a:sym typeface="Syne"/>
              </a:rPr>
              <a:t>3%</a:t>
            </a:r>
            <a:endParaRPr sz="1800" b="1" dirty="0">
              <a:solidFill>
                <a:schemeClr val="dk1"/>
              </a:solidFill>
              <a:latin typeface="Syne"/>
              <a:ea typeface="Syne"/>
              <a:cs typeface="Syne"/>
              <a:sym typeface="Syne"/>
            </a:endParaRPr>
          </a:p>
        </p:txBody>
      </p:sp>
      <p:sp>
        <p:nvSpPr>
          <p:cNvPr id="15" name="Google Shape;443;p40">
            <a:extLst>
              <a:ext uri="{FF2B5EF4-FFF2-40B4-BE49-F238E27FC236}">
                <a16:creationId xmlns:a16="http://schemas.microsoft.com/office/drawing/2014/main" id="{A1C251EF-CFA3-A6FF-64F3-351CB063BCBA}"/>
              </a:ext>
            </a:extLst>
          </p:cNvPr>
          <p:cNvSpPr/>
          <p:nvPr/>
        </p:nvSpPr>
        <p:spPr>
          <a:xfrm>
            <a:off x="2448947" y="3219859"/>
            <a:ext cx="1133856" cy="37763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dk1"/>
                </a:solidFill>
                <a:latin typeface="Syne"/>
                <a:ea typeface="Syne"/>
                <a:cs typeface="Syne"/>
                <a:sym typeface="Syne"/>
              </a:rPr>
              <a:t>0.01%</a:t>
            </a:r>
            <a:endParaRPr sz="1800" b="1" dirty="0">
              <a:solidFill>
                <a:schemeClr val="dk1"/>
              </a:solidFill>
              <a:latin typeface="Syne"/>
              <a:ea typeface="Syne"/>
              <a:cs typeface="Syne"/>
              <a:sym typeface="Syne"/>
            </a:endParaRPr>
          </a:p>
        </p:txBody>
      </p:sp>
      <p:sp>
        <p:nvSpPr>
          <p:cNvPr id="16" name="Google Shape;443;p40">
            <a:extLst>
              <a:ext uri="{FF2B5EF4-FFF2-40B4-BE49-F238E27FC236}">
                <a16:creationId xmlns:a16="http://schemas.microsoft.com/office/drawing/2014/main" id="{E82E4300-4499-B286-F9D0-670EF5EFA228}"/>
              </a:ext>
            </a:extLst>
          </p:cNvPr>
          <p:cNvSpPr/>
          <p:nvPr/>
        </p:nvSpPr>
        <p:spPr>
          <a:xfrm>
            <a:off x="2067399" y="3727270"/>
            <a:ext cx="1133856" cy="37763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dk1"/>
                </a:solidFill>
                <a:latin typeface="Syne"/>
                <a:ea typeface="Syne"/>
                <a:cs typeface="Syne"/>
                <a:sym typeface="Syne"/>
              </a:rPr>
              <a:t>0.01%</a:t>
            </a:r>
            <a:endParaRPr sz="1800" b="1" dirty="0">
              <a:solidFill>
                <a:schemeClr val="dk1"/>
              </a:solidFill>
              <a:latin typeface="Syne"/>
              <a:ea typeface="Syne"/>
              <a:cs typeface="Syne"/>
              <a:sym typeface="Syne"/>
            </a:endParaRPr>
          </a:p>
        </p:txBody>
      </p:sp>
      <p:sp>
        <p:nvSpPr>
          <p:cNvPr id="17" name="Google Shape;443;p40">
            <a:extLst>
              <a:ext uri="{FF2B5EF4-FFF2-40B4-BE49-F238E27FC236}">
                <a16:creationId xmlns:a16="http://schemas.microsoft.com/office/drawing/2014/main" id="{BB9D624C-1272-2377-868A-E668753EC981}"/>
              </a:ext>
            </a:extLst>
          </p:cNvPr>
          <p:cNvSpPr/>
          <p:nvPr/>
        </p:nvSpPr>
        <p:spPr>
          <a:xfrm>
            <a:off x="2423312" y="4346915"/>
            <a:ext cx="1133856" cy="37763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dk1"/>
                </a:solidFill>
                <a:latin typeface="Syne"/>
                <a:ea typeface="Syne"/>
                <a:cs typeface="Syne"/>
                <a:sym typeface="Syne"/>
              </a:rPr>
              <a:t>0.01%</a:t>
            </a:r>
            <a:endParaRPr sz="1800" b="1" dirty="0">
              <a:solidFill>
                <a:schemeClr val="dk1"/>
              </a:solidFill>
              <a:latin typeface="Syne"/>
              <a:ea typeface="Syne"/>
              <a:cs typeface="Syne"/>
              <a:sym typeface="Syne"/>
            </a:endParaRPr>
          </a:p>
        </p:txBody>
      </p:sp>
      <p:pic>
        <p:nvPicPr>
          <p:cNvPr id="19" name="Picture 18">
            <a:extLst>
              <a:ext uri="{FF2B5EF4-FFF2-40B4-BE49-F238E27FC236}">
                <a16:creationId xmlns:a16="http://schemas.microsoft.com/office/drawing/2014/main" id="{6CA1B423-E5BE-09F9-5FF1-E7967BB38C0D}"/>
              </a:ext>
            </a:extLst>
          </p:cNvPr>
          <p:cNvPicPr>
            <a:picLocks noChangeAspect="1"/>
          </p:cNvPicPr>
          <p:nvPr/>
        </p:nvPicPr>
        <p:blipFill>
          <a:blip r:embed="rId3"/>
          <a:stretch>
            <a:fillRect/>
          </a:stretch>
        </p:blipFill>
        <p:spPr>
          <a:xfrm>
            <a:off x="4518231" y="1666021"/>
            <a:ext cx="4087354" cy="2484974"/>
          </a:xfrm>
          <a:prstGeom prst="rect">
            <a:avLst/>
          </a:prstGeom>
        </p:spPr>
      </p:pic>
      <p:sp>
        <p:nvSpPr>
          <p:cNvPr id="20" name="TextBox 19">
            <a:extLst>
              <a:ext uri="{FF2B5EF4-FFF2-40B4-BE49-F238E27FC236}">
                <a16:creationId xmlns:a16="http://schemas.microsoft.com/office/drawing/2014/main" id="{7B6142B6-8947-A27A-A43F-472628D5EEC2}"/>
              </a:ext>
            </a:extLst>
          </p:cNvPr>
          <p:cNvSpPr txBox="1"/>
          <p:nvPr/>
        </p:nvSpPr>
        <p:spPr>
          <a:xfrm>
            <a:off x="4015550" y="4212565"/>
            <a:ext cx="3761377" cy="369332"/>
          </a:xfrm>
          <a:prstGeom prst="rect">
            <a:avLst/>
          </a:prstGeom>
          <a:noFill/>
          <a:ln>
            <a:solidFill>
              <a:schemeClr val="tx1"/>
            </a:solidFill>
          </a:ln>
        </p:spPr>
        <p:txBody>
          <a:bodyPr wrap="square" rtlCol="0">
            <a:spAutoFit/>
          </a:bodyPr>
          <a:lstStyle/>
          <a:p>
            <a:r>
              <a:rPr lang="en-US" sz="1800" b="1" dirty="0">
                <a:solidFill>
                  <a:schemeClr val="tx1"/>
                </a:solidFill>
              </a:rPr>
              <a:t>Total estimated revenue – $5.2 M</a:t>
            </a:r>
          </a:p>
        </p:txBody>
      </p:sp>
    </p:spTree>
    <p:extLst>
      <p:ext uri="{BB962C8B-B14F-4D97-AF65-F5344CB8AC3E}">
        <p14:creationId xmlns:p14="http://schemas.microsoft.com/office/powerpoint/2010/main" val="29393051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142A5-CBB1-89EE-4321-D19896225FC8}"/>
              </a:ext>
            </a:extLst>
          </p:cNvPr>
          <p:cNvSpPr>
            <a:spLocks noGrp="1"/>
          </p:cNvSpPr>
          <p:nvPr>
            <p:ph type="title" idx="15"/>
          </p:nvPr>
        </p:nvSpPr>
        <p:spPr>
          <a:xfrm>
            <a:off x="719999" y="303257"/>
            <a:ext cx="7704000" cy="572700"/>
          </a:xfrm>
        </p:spPr>
        <p:txBody>
          <a:bodyPr wrap="square" anchor="t">
            <a:noAutofit/>
          </a:bodyPr>
          <a:lstStyle/>
          <a:p>
            <a:pPr algn="ctr">
              <a:lnSpc>
                <a:spcPct val="90000"/>
              </a:lnSpc>
            </a:pPr>
            <a:r>
              <a:rPr lang="en-US" dirty="0"/>
              <a:t>Overall Revenue</a:t>
            </a:r>
          </a:p>
        </p:txBody>
      </p:sp>
      <p:sp>
        <p:nvSpPr>
          <p:cNvPr id="5" name="TextBox 4">
            <a:extLst>
              <a:ext uri="{FF2B5EF4-FFF2-40B4-BE49-F238E27FC236}">
                <a16:creationId xmlns:a16="http://schemas.microsoft.com/office/drawing/2014/main" id="{6777AFD8-5DA2-8298-3F07-AB52BE68A95D}"/>
              </a:ext>
            </a:extLst>
          </p:cNvPr>
          <p:cNvSpPr txBox="1"/>
          <p:nvPr/>
        </p:nvSpPr>
        <p:spPr>
          <a:xfrm>
            <a:off x="113023" y="1440312"/>
            <a:ext cx="3621402" cy="2277547"/>
          </a:xfrm>
          <a:prstGeom prst="rect">
            <a:avLst/>
          </a:prstGeom>
          <a:noFill/>
        </p:spPr>
        <p:txBody>
          <a:bodyPr wrap="square" lIns="91440" tIns="45720" rIns="91440" bIns="45720" rtlCol="0" anchor="t">
            <a:spAutoFit/>
          </a:bodyPr>
          <a:lstStyle/>
          <a:p>
            <a:pPr marL="285750" indent="-285750">
              <a:buFont typeface="Wingdings"/>
              <a:buChar char="q"/>
            </a:pPr>
            <a:r>
              <a:rPr lang="en-US" sz="1600" b="1" dirty="0">
                <a:solidFill>
                  <a:schemeClr val="tx1"/>
                </a:solidFill>
              </a:rPr>
              <a:t>Target Revenue of 10M by the end of 2028</a:t>
            </a:r>
          </a:p>
          <a:p>
            <a:pPr marL="285750" indent="-285750">
              <a:buFont typeface="Wingdings"/>
              <a:buChar char="q"/>
            </a:pPr>
            <a:endParaRPr lang="en-US" dirty="0">
              <a:solidFill>
                <a:schemeClr val="tx1"/>
              </a:solidFill>
            </a:endParaRPr>
          </a:p>
          <a:p>
            <a:pPr marL="285750" indent="-285750">
              <a:buFont typeface="Wingdings"/>
              <a:buChar char="q"/>
            </a:pPr>
            <a:r>
              <a:rPr lang="en-US" dirty="0">
                <a:solidFill>
                  <a:schemeClr val="tx1"/>
                </a:solidFill>
              </a:rPr>
              <a:t>Considering a weighted average growth of 15% for our adjacent markets</a:t>
            </a:r>
          </a:p>
          <a:p>
            <a:pPr marL="285750" indent="-285750">
              <a:buFont typeface="Wingdings"/>
              <a:buChar char="q"/>
            </a:pPr>
            <a:endParaRPr lang="en-US" dirty="0">
              <a:solidFill>
                <a:schemeClr val="tx1"/>
              </a:solidFill>
            </a:endParaRPr>
          </a:p>
          <a:p>
            <a:pPr marL="285750" indent="-285750">
              <a:buFont typeface="Wingdings"/>
              <a:buChar char="q"/>
            </a:pPr>
            <a:r>
              <a:rPr lang="en-US" dirty="0">
                <a:solidFill>
                  <a:schemeClr val="tx1"/>
                </a:solidFill>
              </a:rPr>
              <a:t>Minimum operating Cost of $1M after 2025 i.e. after the complete product roll out</a:t>
            </a:r>
          </a:p>
          <a:p>
            <a:endParaRPr lang="en-US" sz="1200" dirty="0">
              <a:solidFill>
                <a:schemeClr val="tx1"/>
              </a:solidFill>
            </a:endParaRPr>
          </a:p>
        </p:txBody>
      </p:sp>
      <p:pic>
        <p:nvPicPr>
          <p:cNvPr id="7" name="Picture 6" descr="Chart, bar chart&#10;&#10;Description automatically generated">
            <a:extLst>
              <a:ext uri="{FF2B5EF4-FFF2-40B4-BE49-F238E27FC236}">
                <a16:creationId xmlns:a16="http://schemas.microsoft.com/office/drawing/2014/main" id="{5AB3E832-F993-3AB9-AE52-F0B98939EF3C}"/>
              </a:ext>
            </a:extLst>
          </p:cNvPr>
          <p:cNvPicPr>
            <a:picLocks noChangeAspect="1"/>
          </p:cNvPicPr>
          <p:nvPr/>
        </p:nvPicPr>
        <p:blipFill>
          <a:blip r:embed="rId2"/>
          <a:stretch>
            <a:fillRect/>
          </a:stretch>
        </p:blipFill>
        <p:spPr>
          <a:xfrm>
            <a:off x="3642072" y="1251749"/>
            <a:ext cx="4932981" cy="3208670"/>
          </a:xfrm>
          <a:prstGeom prst="rect">
            <a:avLst/>
          </a:prstGeom>
        </p:spPr>
      </p:pic>
    </p:spTree>
    <p:extLst>
      <p:ext uri="{BB962C8B-B14F-4D97-AF65-F5344CB8AC3E}">
        <p14:creationId xmlns:p14="http://schemas.microsoft.com/office/powerpoint/2010/main" val="41404146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61"/>
          <p:cNvSpPr txBox="1">
            <a:spLocks noGrp="1"/>
          </p:cNvSpPr>
          <p:nvPr>
            <p:ph type="title"/>
          </p:nvPr>
        </p:nvSpPr>
        <p:spPr>
          <a:xfrm>
            <a:off x="1248650" y="1302850"/>
            <a:ext cx="6646800" cy="222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p>
        </p:txBody>
      </p:sp>
      <p:pic>
        <p:nvPicPr>
          <p:cNvPr id="889" name="Google Shape;889;p61"/>
          <p:cNvPicPr preferRelativeResize="0"/>
          <p:nvPr/>
        </p:nvPicPr>
        <p:blipFill>
          <a:blip r:embed="rId3">
            <a:alphaModFix/>
          </a:blip>
          <a:stretch>
            <a:fillRect/>
          </a:stretch>
        </p:blipFill>
        <p:spPr>
          <a:xfrm>
            <a:off x="1468925" y="2591850"/>
            <a:ext cx="550899" cy="754200"/>
          </a:xfrm>
          <a:prstGeom prst="rect">
            <a:avLst/>
          </a:prstGeom>
          <a:noFill/>
          <a:ln>
            <a:noFill/>
          </a:ln>
        </p:spPr>
      </p:pic>
    </p:spTree>
    <p:extLst>
      <p:ext uri="{BB962C8B-B14F-4D97-AF65-F5344CB8AC3E}">
        <p14:creationId xmlns:p14="http://schemas.microsoft.com/office/powerpoint/2010/main" val="26403015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142A5-CBB1-89EE-4321-D19896225FC8}"/>
              </a:ext>
            </a:extLst>
          </p:cNvPr>
          <p:cNvSpPr>
            <a:spLocks noGrp="1"/>
          </p:cNvSpPr>
          <p:nvPr>
            <p:ph type="title" idx="15"/>
          </p:nvPr>
        </p:nvSpPr>
        <p:spPr>
          <a:xfrm>
            <a:off x="720000" y="445025"/>
            <a:ext cx="7704000" cy="572700"/>
          </a:xfrm>
        </p:spPr>
        <p:txBody>
          <a:bodyPr wrap="square" anchor="t">
            <a:noAutofit/>
          </a:bodyPr>
          <a:lstStyle/>
          <a:p>
            <a:pPr algn="ctr">
              <a:lnSpc>
                <a:spcPct val="90000"/>
              </a:lnSpc>
            </a:pPr>
            <a:r>
              <a:rPr lang="en-US"/>
              <a:t>References</a:t>
            </a:r>
          </a:p>
        </p:txBody>
      </p:sp>
      <p:sp>
        <p:nvSpPr>
          <p:cNvPr id="4" name="TextBox 3">
            <a:extLst>
              <a:ext uri="{FF2B5EF4-FFF2-40B4-BE49-F238E27FC236}">
                <a16:creationId xmlns:a16="http://schemas.microsoft.com/office/drawing/2014/main" id="{D3C31A98-B108-B2AE-171A-232E6C73D70A}"/>
              </a:ext>
            </a:extLst>
          </p:cNvPr>
          <p:cNvSpPr txBox="1"/>
          <p:nvPr/>
        </p:nvSpPr>
        <p:spPr>
          <a:xfrm>
            <a:off x="720000" y="1223146"/>
            <a:ext cx="6531826" cy="4124206"/>
          </a:xfrm>
          <a:prstGeom prst="rect">
            <a:avLst/>
          </a:prstGeom>
          <a:noFill/>
        </p:spPr>
        <p:txBody>
          <a:bodyPr wrap="square" rtlCol="0">
            <a:spAutoFit/>
          </a:bodyPr>
          <a:lstStyle/>
          <a:p>
            <a:r>
              <a:rPr lang="en-IN" sz="1000" dirty="0">
                <a:solidFill>
                  <a:schemeClr val="tx1"/>
                </a:solidFill>
                <a:hlinkClick r:id="rId2">
                  <a:extLst>
                    <a:ext uri="{A12FA001-AC4F-418D-AE19-62706E023703}">
                      <ahyp:hlinkClr xmlns:ahyp="http://schemas.microsoft.com/office/drawing/2018/hyperlinkcolor" val="tx"/>
                    </a:ext>
                  </a:extLst>
                </a:hlinkClick>
              </a:rPr>
              <a:t>https://www.statista.com/outlook/cmo/furniture/united-states</a:t>
            </a:r>
            <a:endParaRPr lang="en-IN" sz="1000" dirty="0">
              <a:solidFill>
                <a:schemeClr val="tx1"/>
              </a:solidFill>
            </a:endParaRPr>
          </a:p>
          <a:p>
            <a:endParaRPr lang="en-US" sz="1000" dirty="0">
              <a:solidFill>
                <a:schemeClr val="tx1"/>
              </a:solidFill>
              <a:hlinkClick r:id="rId3"/>
            </a:endParaRPr>
          </a:p>
          <a:p>
            <a:r>
              <a:rPr lang="en-US" sz="1000" dirty="0">
                <a:solidFill>
                  <a:schemeClr val="tx1"/>
                </a:solidFill>
                <a:hlinkClick r:id="rId3"/>
              </a:rPr>
              <a:t>https://sensourceinc.com/blog/why-furniture-retailers-measure-store-traffic/#:~:text=Furniture%20retailers%20spend%20on%20average%204.44%25%20of%20revenue%20on%20advertising</a:t>
            </a:r>
            <a:r>
              <a:rPr lang="en-US" sz="1000" dirty="0">
                <a:solidFill>
                  <a:schemeClr val="tx1"/>
                </a:solidFill>
              </a:rPr>
              <a:t>.</a:t>
            </a:r>
            <a:endParaRPr lang="en-IN" sz="10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endParaRPr lang="en-US" sz="1000" dirty="0">
              <a:solidFill>
                <a:schemeClr val="tx1"/>
              </a:solidFill>
            </a:endParaRPr>
          </a:p>
          <a:p>
            <a:r>
              <a:rPr lang="en-US" sz="1000" dirty="0">
                <a:solidFill>
                  <a:schemeClr val="tx1"/>
                </a:solidFill>
                <a:hlinkClick r:id="rId4"/>
              </a:rPr>
              <a:t>https://www.insivia.com/7-key-marketing-strategies-technology-software-companies/</a:t>
            </a:r>
            <a:endParaRPr lang="en-US" sz="1000" dirty="0">
              <a:solidFill>
                <a:schemeClr val="tx1"/>
              </a:solidFill>
            </a:endParaRPr>
          </a:p>
          <a:p>
            <a:pPr rtl="0"/>
            <a:r>
              <a:rPr lang="en-IN" sz="1000" dirty="0">
                <a:effectLst/>
                <a:hlinkClick r:id="rId2" tooltip="https://www.statista.com/outlook/cmo/furniture/united-states"/>
              </a:rPr>
              <a:t>https://www.statista.com/outlook/cmo/furniture/united-states</a:t>
            </a:r>
            <a:endParaRPr lang="en-IN" sz="1000" dirty="0"/>
          </a:p>
          <a:p>
            <a:pPr rtl="0"/>
            <a:r>
              <a:rPr lang="en-IN" sz="1000" dirty="0"/>
              <a:t> </a:t>
            </a:r>
          </a:p>
          <a:p>
            <a:pPr rtl="0"/>
            <a:r>
              <a:rPr lang="en-IN" sz="1000" dirty="0">
                <a:effectLst/>
                <a:hlinkClick r:id="rId5" tooltip="https://sensourceinc.com/blog/why-furniture-retailers-measure-store-traffic/"/>
              </a:rPr>
              <a:t>https://sensourceinc.com/blog/why-furniture-retailers-measure-store-traffic/#:~:text=Furniture%20retailers%20spend%20on%20average%204.44%25%20of%20revenue%20on%20advertising</a:t>
            </a:r>
            <a:r>
              <a:rPr lang="en-IN" sz="1000" dirty="0"/>
              <a:t>.</a:t>
            </a:r>
          </a:p>
          <a:p>
            <a:pPr rtl="0"/>
            <a:r>
              <a:rPr lang="en-IN" sz="1000" dirty="0"/>
              <a:t> </a:t>
            </a:r>
          </a:p>
          <a:p>
            <a:pPr rtl="0"/>
            <a:r>
              <a:rPr lang="en-IN" sz="1000" dirty="0">
                <a:effectLst/>
                <a:hlinkClick r:id="rId4" tooltip="https://www.insivia.com/7-key-marketing-strategies-technology-software-companies/"/>
              </a:rPr>
              <a:t>https://www.insivia.com/7-key-marketing-strategies-technology-software-companies/</a:t>
            </a:r>
            <a:endParaRPr lang="en-IN" sz="1000" dirty="0"/>
          </a:p>
          <a:p>
            <a:pPr rtl="0"/>
            <a:r>
              <a:rPr lang="en-IN" sz="1000" dirty="0"/>
              <a:t> </a:t>
            </a:r>
          </a:p>
          <a:p>
            <a:pPr rtl="0"/>
            <a:r>
              <a:rPr lang="en-IN" sz="1000" dirty="0">
                <a:effectLst/>
                <a:hlinkClick r:id="rId6" tooltip="https://www.ibisworld.com/industry-statistics/employment/interior-designers-united-states/"/>
              </a:rPr>
              <a:t>https://www.ibisworld.com/industry-statistics/employment/interior-designers-united-states/#:~:text=How%20many%20people%20are%20employed,the%20US%20as%20of%202023</a:t>
            </a:r>
            <a:r>
              <a:rPr lang="en-IN" sz="1000" dirty="0"/>
              <a:t>.</a:t>
            </a:r>
          </a:p>
          <a:p>
            <a:pPr rtl="0"/>
            <a:r>
              <a:rPr lang="en-IN" sz="1000" dirty="0"/>
              <a:t> </a:t>
            </a:r>
          </a:p>
          <a:p>
            <a:pPr rtl="0"/>
            <a:r>
              <a:rPr lang="en-IN" sz="1000" dirty="0">
                <a:effectLst/>
                <a:hlinkClick r:id="rId7" tooltip="https://people.com/home/over-70-percent-of-americans-are-planning-on-redecorating-their-home-this-year-study-finds/#:~:text=over%2070%20percent%20of%20americans%20are%20planning%20on,home%20this%20year%2c%20study%20finds&amp;text=seven%20in%2010%20americans%20are,whole%20new%20level%20in%202021."/>
              </a:rPr>
              <a:t>https://people.com/home/over-70-percent-of-americans-are-planning-on-redecorating-their-home-this-year-study-finds/#:~:text=Over%2070%20Percent%20of%20Americans%20Are%20Planning%20on,Home%20This%20Year%2C%20Study%20Finds&amp;text=Seven%20in%2010%20Americans%20are,whole%20new%20level%20in%202021.</a:t>
            </a:r>
            <a:endParaRPr lang="en-IN" sz="1000" dirty="0"/>
          </a:p>
          <a:p>
            <a:endParaRPr lang="en-US" dirty="0">
              <a:solidFill>
                <a:schemeClr val="tx1"/>
              </a:solidFill>
            </a:endParaRP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1143171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3" name="Google Shape;410;p37">
            <a:extLst>
              <a:ext uri="{FF2B5EF4-FFF2-40B4-BE49-F238E27FC236}">
                <a16:creationId xmlns:a16="http://schemas.microsoft.com/office/drawing/2014/main" id="{C3EAA279-01D1-17E7-AD9B-80D91B851D21}"/>
              </a:ext>
            </a:extLst>
          </p:cNvPr>
          <p:cNvSpPr txBox="1">
            <a:spLocks/>
          </p:cNvSpPr>
          <p:nvPr/>
        </p:nvSpPr>
        <p:spPr>
          <a:xfrm>
            <a:off x="720000" y="272497"/>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FFFFFF"/>
              </a:buClr>
              <a:buSzPts val="3500"/>
              <a:buFont typeface="Syne"/>
              <a:buNone/>
              <a:tabLst/>
              <a:defRPr/>
            </a:pPr>
            <a:r>
              <a:rPr kumimoji="0" lang="en-US" sz="3500" b="1" i="0" u="none" strike="noStrike" kern="0" cap="none" spc="0" normalizeH="0" baseline="0" noProof="0">
                <a:ln>
                  <a:noFill/>
                </a:ln>
                <a:solidFill>
                  <a:srgbClr val="FFFFFF"/>
                </a:solidFill>
                <a:effectLst/>
                <a:uLnTx/>
                <a:uFillTx/>
                <a:latin typeface="Syne"/>
                <a:sym typeface="Syne"/>
              </a:rPr>
              <a:t>Market </a:t>
            </a:r>
            <a:r>
              <a:rPr lang="en-US" sz="3500" b="1">
                <a:solidFill>
                  <a:srgbClr val="FFFFFF"/>
                </a:solidFill>
                <a:latin typeface="Syne"/>
                <a:sym typeface="Syne"/>
              </a:rPr>
              <a:t>Analysis</a:t>
            </a:r>
            <a:endParaRPr kumimoji="0" lang="en-US" sz="3500" b="1" i="0" u="none" strike="noStrike" kern="0" cap="none" spc="0" normalizeH="0" baseline="0" noProof="0">
              <a:ln>
                <a:noFill/>
              </a:ln>
              <a:solidFill>
                <a:srgbClr val="FFFFFF"/>
              </a:solidFill>
              <a:effectLst/>
              <a:uLnTx/>
              <a:uFillTx/>
              <a:latin typeface="Syne"/>
              <a:sym typeface="Syne"/>
            </a:endParaRPr>
          </a:p>
        </p:txBody>
      </p:sp>
      <p:sp>
        <p:nvSpPr>
          <p:cNvPr id="4" name="TextBox 3">
            <a:extLst>
              <a:ext uri="{FF2B5EF4-FFF2-40B4-BE49-F238E27FC236}">
                <a16:creationId xmlns:a16="http://schemas.microsoft.com/office/drawing/2014/main" id="{6F72F0D8-291A-0322-B1BB-0EFB586C94BD}"/>
              </a:ext>
            </a:extLst>
          </p:cNvPr>
          <p:cNvSpPr txBox="1"/>
          <p:nvPr/>
        </p:nvSpPr>
        <p:spPr>
          <a:xfrm>
            <a:off x="385481" y="1156447"/>
            <a:ext cx="8480613" cy="3754874"/>
          </a:xfrm>
          <a:prstGeom prst="rect">
            <a:avLst/>
          </a:prstGeom>
          <a:noFill/>
        </p:spPr>
        <p:txBody>
          <a:bodyPr wrap="square" rtlCol="0">
            <a:spAutoFit/>
          </a:bodyPr>
          <a:lstStyle/>
          <a:p>
            <a:pPr marL="285750" indent="-285750">
              <a:buClr>
                <a:schemeClr val="accent6"/>
              </a:buClr>
              <a:buFont typeface="Wingdings" pitchFamily="2" charset="2"/>
              <a:buChar char="q"/>
            </a:pPr>
            <a:r>
              <a:rPr lang="en-US">
                <a:solidFill>
                  <a:schemeClr val="accent6"/>
                </a:solidFill>
                <a:latin typeface="Questrial" panose="020B0604020202020204" charset="0"/>
                <a:ea typeface="Questrial" panose="020B0604020202020204" charset="0"/>
                <a:cs typeface="Questrial" panose="020B0604020202020204" charset="0"/>
              </a:rPr>
              <a:t>As of February 2023 - 1,557,000 new homes were completed in the USA.</a:t>
            </a:r>
          </a:p>
          <a:p>
            <a:pPr marL="285750" indent="-285750">
              <a:buClr>
                <a:schemeClr val="accent6"/>
              </a:buClr>
              <a:buFont typeface="Wingdings" pitchFamily="2" charset="2"/>
              <a:buChar char="q"/>
            </a:pPr>
            <a:endParaRPr lang="en-US">
              <a:solidFill>
                <a:schemeClr val="accent6"/>
              </a:solidFill>
              <a:latin typeface="Questrial" panose="020B0604020202020204" charset="0"/>
              <a:ea typeface="Questrial" panose="020B0604020202020204" charset="0"/>
              <a:cs typeface="Questrial" panose="020B0604020202020204" charset="0"/>
            </a:endParaRPr>
          </a:p>
          <a:p>
            <a:pPr marL="285750" indent="-285750">
              <a:buClr>
                <a:schemeClr val="accent6"/>
              </a:buClr>
              <a:buFont typeface="Wingdings" pitchFamily="2" charset="2"/>
              <a:buChar char="q"/>
            </a:pPr>
            <a:r>
              <a:rPr lang="en-IN">
                <a:solidFill>
                  <a:schemeClr val="accent6"/>
                </a:solidFill>
                <a:latin typeface="Questrial" panose="020B0604020202020204" charset="0"/>
                <a:ea typeface="Questrial" panose="020B0604020202020204" charset="0"/>
                <a:cs typeface="Questrial" panose="020B0604020202020204" charset="0"/>
              </a:rPr>
              <a:t>In the United States, the home furnishings and decor market was valued at approximately USD 342 billion and is expected to grow at a compound annual rate of 4% every year until 2028.</a:t>
            </a:r>
          </a:p>
          <a:p>
            <a:pPr marL="285750" indent="-285750">
              <a:buClr>
                <a:schemeClr val="accent6"/>
              </a:buClr>
              <a:buFont typeface="Wingdings" pitchFamily="2" charset="2"/>
              <a:buChar char="q"/>
            </a:pPr>
            <a:endParaRPr lang="en-IN">
              <a:solidFill>
                <a:schemeClr val="accent6"/>
              </a:solidFill>
              <a:latin typeface="Questrial" panose="020B0604020202020204" charset="0"/>
              <a:ea typeface="Questrial" panose="020B0604020202020204" charset="0"/>
              <a:cs typeface="Questrial" panose="020B0604020202020204" charset="0"/>
            </a:endParaRPr>
          </a:p>
          <a:p>
            <a:pPr marL="285750" indent="-285750">
              <a:buClr>
                <a:schemeClr val="accent6"/>
              </a:buClr>
              <a:buFont typeface="Wingdings" pitchFamily="2" charset="2"/>
              <a:buChar char="q"/>
            </a:pPr>
            <a:r>
              <a:rPr lang="en-IN">
                <a:solidFill>
                  <a:schemeClr val="accent6"/>
                </a:solidFill>
                <a:latin typeface="Questrial" panose="020B0604020202020204" charset="0"/>
                <a:ea typeface="Questrial" panose="020B0604020202020204" charset="0"/>
                <a:cs typeface="Questrial" panose="020B0604020202020204" charset="0"/>
              </a:rPr>
              <a:t>Online sales of home decor products have been growing rapidly in recent years. In the United States, online sales of furniture and home furnishings reached USD 60.5 billion in 2020, up from USD 49.7 billion in 2019, according to Digital Commerce 360.</a:t>
            </a:r>
          </a:p>
          <a:p>
            <a:pPr marL="285750" indent="-285750">
              <a:buClr>
                <a:schemeClr val="accent6"/>
              </a:buClr>
              <a:buFont typeface="Wingdings" pitchFamily="2" charset="2"/>
              <a:buChar char="q"/>
            </a:pPr>
            <a:endParaRPr lang="en-IN">
              <a:solidFill>
                <a:schemeClr val="accent6"/>
              </a:solidFill>
              <a:latin typeface="Questrial" panose="020B0604020202020204" charset="0"/>
              <a:ea typeface="Questrial" panose="020B0604020202020204" charset="0"/>
              <a:cs typeface="Questrial" panose="020B0604020202020204" charset="0"/>
            </a:endParaRPr>
          </a:p>
          <a:p>
            <a:pPr marL="285750" indent="-285750">
              <a:buClr>
                <a:schemeClr val="accent6"/>
              </a:buClr>
              <a:buFont typeface="Wingdings" pitchFamily="2" charset="2"/>
              <a:buChar char="q"/>
            </a:pPr>
            <a:r>
              <a:rPr lang="en-IN" u="sng">
                <a:solidFill>
                  <a:schemeClr val="accent6"/>
                </a:solidFill>
                <a:latin typeface="Questrial" panose="020B0604020202020204" charset="0"/>
                <a:ea typeface="Questrial" panose="020B0604020202020204" charset="0"/>
                <a:cs typeface="Questrial" panose="020B0604020202020204" charset="0"/>
              </a:rPr>
              <a:t>Sustainability and eco-friendliness</a:t>
            </a:r>
            <a:r>
              <a:rPr lang="en-IN">
                <a:solidFill>
                  <a:schemeClr val="accent6"/>
                </a:solidFill>
                <a:latin typeface="Questrial" panose="020B0604020202020204" charset="0"/>
                <a:ea typeface="Questrial" panose="020B0604020202020204" charset="0"/>
                <a:cs typeface="Questrial" panose="020B0604020202020204" charset="0"/>
              </a:rPr>
              <a:t> are becoming increasingly important to consumers in the home decor industry. A survey by Deloitte found that 80% of consumers are willing to pay more for sustainable products, and 68% are willing to pay more for products that are environmentally friendly.</a:t>
            </a:r>
          </a:p>
          <a:p>
            <a:pPr marL="285750" indent="-285750">
              <a:buClr>
                <a:schemeClr val="accent6"/>
              </a:buClr>
              <a:buFont typeface="Wingdings" pitchFamily="2" charset="2"/>
              <a:buChar char="q"/>
            </a:pPr>
            <a:endParaRPr lang="en-IN">
              <a:solidFill>
                <a:schemeClr val="accent6"/>
              </a:solidFill>
              <a:latin typeface="Questrial" panose="020B0604020202020204" charset="0"/>
              <a:ea typeface="Questrial" panose="020B0604020202020204" charset="0"/>
              <a:cs typeface="Questrial" panose="020B0604020202020204" charset="0"/>
            </a:endParaRPr>
          </a:p>
          <a:p>
            <a:pPr marL="285750" indent="-285750">
              <a:buClr>
                <a:schemeClr val="accent6"/>
              </a:buClr>
              <a:buFont typeface="Wingdings" pitchFamily="2" charset="2"/>
              <a:buChar char="q"/>
            </a:pPr>
            <a:r>
              <a:rPr lang="en-IN">
                <a:solidFill>
                  <a:schemeClr val="accent6"/>
                </a:solidFill>
                <a:latin typeface="Questrial" panose="020B0604020202020204" charset="0"/>
                <a:ea typeface="Questrial" panose="020B0604020202020204" charset="0"/>
                <a:cs typeface="Questrial" panose="020B0604020202020204" charset="0"/>
              </a:rPr>
              <a:t>The COVID-19 pandemic has had a significant impact on the home decor industry. With more people spending time at home, there has been an increased demand for home office furniture, outdoor living products, and home entertainment systems.</a:t>
            </a:r>
          </a:p>
          <a:p>
            <a:pPr marL="285750" indent="-285750">
              <a:buClr>
                <a:schemeClr val="accent6"/>
              </a:buClr>
              <a:buFont typeface="Wingdings" pitchFamily="2" charset="2"/>
              <a:buChar char="q"/>
            </a:pPr>
            <a:endParaRPr lang="en-US">
              <a:solidFill>
                <a:schemeClr val="accent6"/>
              </a:solidFill>
              <a:latin typeface="Questrial" panose="020B0604020202020204" charset="0"/>
              <a:ea typeface="Questrial" panose="020B0604020202020204" charset="0"/>
              <a:cs typeface="Questrial" panose="020B0604020202020204" charset="0"/>
            </a:endParaRPr>
          </a:p>
        </p:txBody>
      </p:sp>
    </p:spTree>
    <p:extLst>
      <p:ext uri="{BB962C8B-B14F-4D97-AF65-F5344CB8AC3E}">
        <p14:creationId xmlns:p14="http://schemas.microsoft.com/office/powerpoint/2010/main" val="1873598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pic>
        <p:nvPicPr>
          <p:cNvPr id="8" name="Picture 8" descr="A picture containing indoor, floor, decorated, furniture&#10;&#10;Description automatically generated">
            <a:extLst>
              <a:ext uri="{FF2B5EF4-FFF2-40B4-BE49-F238E27FC236}">
                <a16:creationId xmlns:a16="http://schemas.microsoft.com/office/drawing/2014/main" id="{BB4D0E03-6276-7A82-8AF6-6C2E1318057E}"/>
              </a:ext>
            </a:extLst>
          </p:cNvPr>
          <p:cNvPicPr>
            <a:picLocks noGrp="1" noChangeAspect="1"/>
          </p:cNvPicPr>
          <p:nvPr>
            <p:ph type="pic" idx="2"/>
          </p:nvPr>
        </p:nvPicPr>
        <p:blipFill rotWithShape="1">
          <a:blip r:embed="rId3"/>
          <a:srcRect t="2780" b="2780"/>
          <a:stretch/>
        </p:blipFill>
        <p:spPr/>
      </p:pic>
      <p:sp>
        <p:nvSpPr>
          <p:cNvPr id="424" name="Google Shape;424;p39"/>
          <p:cNvSpPr txBox="1">
            <a:spLocks noGrp="1"/>
          </p:cNvSpPr>
          <p:nvPr>
            <p:ph type="title"/>
          </p:nvPr>
        </p:nvSpPr>
        <p:spPr>
          <a:xfrm>
            <a:off x="242148" y="1073465"/>
            <a:ext cx="4199100" cy="72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Our Vision</a:t>
            </a:r>
            <a:endParaRPr/>
          </a:p>
        </p:txBody>
      </p:sp>
      <p:sp>
        <p:nvSpPr>
          <p:cNvPr id="426" name="Google Shape;426;p39"/>
          <p:cNvSpPr txBox="1">
            <a:spLocks noGrp="1"/>
          </p:cNvSpPr>
          <p:nvPr>
            <p:ph type="subTitle" idx="1"/>
          </p:nvPr>
        </p:nvSpPr>
        <p:spPr>
          <a:xfrm>
            <a:off x="291415" y="1645597"/>
            <a:ext cx="5482240" cy="101827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Provide an outstanding user experience that makes interior design simple and gives our customers the freedom to design their ideal living space using sustainable and eco-friendly products</a:t>
            </a:r>
          </a:p>
        </p:txBody>
      </p:sp>
      <p:pic>
        <p:nvPicPr>
          <p:cNvPr id="427" name="Google Shape;427;p39"/>
          <p:cNvPicPr preferRelativeResize="0"/>
          <p:nvPr/>
        </p:nvPicPr>
        <p:blipFill>
          <a:blip r:embed="rId4">
            <a:alphaModFix/>
          </a:blip>
          <a:stretch>
            <a:fillRect/>
          </a:stretch>
        </p:blipFill>
        <p:spPr>
          <a:xfrm rot="2700000">
            <a:off x="2258775" y="89525"/>
            <a:ext cx="450799" cy="586149"/>
          </a:xfrm>
          <a:prstGeom prst="rect">
            <a:avLst/>
          </a:prstGeom>
          <a:noFill/>
          <a:ln>
            <a:noFill/>
          </a:ln>
        </p:spPr>
      </p:pic>
      <p:pic>
        <p:nvPicPr>
          <p:cNvPr id="428" name="Google Shape;428;p39"/>
          <p:cNvPicPr preferRelativeResize="0"/>
          <p:nvPr/>
        </p:nvPicPr>
        <p:blipFill>
          <a:blip r:embed="rId5">
            <a:alphaModFix/>
          </a:blip>
          <a:stretch>
            <a:fillRect/>
          </a:stretch>
        </p:blipFill>
        <p:spPr>
          <a:xfrm rot="-10568123">
            <a:off x="6804050" y="3342075"/>
            <a:ext cx="2671025" cy="2325600"/>
          </a:xfrm>
          <a:prstGeom prst="rect">
            <a:avLst/>
          </a:prstGeom>
          <a:noFill/>
          <a:ln>
            <a:noFill/>
          </a:ln>
        </p:spPr>
      </p:pic>
      <p:pic>
        <p:nvPicPr>
          <p:cNvPr id="429" name="Google Shape;429;p39"/>
          <p:cNvPicPr preferRelativeResize="0"/>
          <p:nvPr/>
        </p:nvPicPr>
        <p:blipFill>
          <a:blip r:embed="rId6">
            <a:alphaModFix/>
          </a:blip>
          <a:stretch>
            <a:fillRect/>
          </a:stretch>
        </p:blipFill>
        <p:spPr>
          <a:xfrm rot="5400000">
            <a:off x="7343787" y="-57363"/>
            <a:ext cx="1713025" cy="1835384"/>
          </a:xfrm>
          <a:prstGeom prst="rect">
            <a:avLst/>
          </a:prstGeom>
          <a:noFill/>
          <a:ln>
            <a:noFill/>
          </a:ln>
        </p:spPr>
      </p:pic>
      <p:sp>
        <p:nvSpPr>
          <p:cNvPr id="430" name="Google Shape;430;p39"/>
          <p:cNvSpPr/>
          <p:nvPr/>
        </p:nvSpPr>
        <p:spPr>
          <a:xfrm>
            <a:off x="8066276" y="3847103"/>
            <a:ext cx="1213844" cy="1176199"/>
          </a:xfrm>
          <a:custGeom>
            <a:avLst/>
            <a:gdLst/>
            <a:ahLst/>
            <a:cxnLst/>
            <a:rect l="l" t="t" r="r" b="b"/>
            <a:pathLst>
              <a:path w="74549" h="72237" extrusionOk="0">
                <a:moveTo>
                  <a:pt x="43236" y="8174"/>
                </a:moveTo>
                <a:cubicBezTo>
                  <a:pt x="43947" y="8380"/>
                  <a:pt x="44639" y="8642"/>
                  <a:pt x="45332" y="8941"/>
                </a:cubicBezTo>
                <a:cubicBezTo>
                  <a:pt x="46530" y="9447"/>
                  <a:pt x="47653" y="10083"/>
                  <a:pt x="48738" y="10813"/>
                </a:cubicBezTo>
                <a:cubicBezTo>
                  <a:pt x="47915" y="10495"/>
                  <a:pt x="47091" y="10176"/>
                  <a:pt x="46249" y="9896"/>
                </a:cubicBezTo>
                <a:cubicBezTo>
                  <a:pt x="45014" y="9484"/>
                  <a:pt x="43722" y="9128"/>
                  <a:pt x="42412" y="8866"/>
                </a:cubicBezTo>
                <a:cubicBezTo>
                  <a:pt x="42468" y="8829"/>
                  <a:pt x="42524" y="8773"/>
                  <a:pt x="42581" y="8717"/>
                </a:cubicBezTo>
                <a:cubicBezTo>
                  <a:pt x="42805" y="8529"/>
                  <a:pt x="43011" y="8361"/>
                  <a:pt x="43236" y="8174"/>
                </a:cubicBezTo>
                <a:close/>
                <a:moveTo>
                  <a:pt x="34738" y="11917"/>
                </a:moveTo>
                <a:lnTo>
                  <a:pt x="34738" y="11917"/>
                </a:lnTo>
                <a:cubicBezTo>
                  <a:pt x="33784" y="13040"/>
                  <a:pt x="32904" y="14219"/>
                  <a:pt x="32081" y="15436"/>
                </a:cubicBezTo>
                <a:cubicBezTo>
                  <a:pt x="31713" y="15324"/>
                  <a:pt x="31333" y="15273"/>
                  <a:pt x="30950" y="15273"/>
                </a:cubicBezTo>
                <a:cubicBezTo>
                  <a:pt x="30690" y="15273"/>
                  <a:pt x="30429" y="15297"/>
                  <a:pt x="30172" y="15342"/>
                </a:cubicBezTo>
                <a:cubicBezTo>
                  <a:pt x="31407" y="13807"/>
                  <a:pt x="32904" y="12591"/>
                  <a:pt x="34738" y="11917"/>
                </a:cubicBezTo>
                <a:close/>
                <a:moveTo>
                  <a:pt x="39399" y="11692"/>
                </a:moveTo>
                <a:cubicBezTo>
                  <a:pt x="40671" y="13302"/>
                  <a:pt x="42730" y="14219"/>
                  <a:pt x="44302" y="15492"/>
                </a:cubicBezTo>
                <a:cubicBezTo>
                  <a:pt x="46174" y="17008"/>
                  <a:pt x="47147" y="19348"/>
                  <a:pt x="47222" y="21706"/>
                </a:cubicBezTo>
                <a:cubicBezTo>
                  <a:pt x="45908" y="21482"/>
                  <a:pt x="44582" y="21365"/>
                  <a:pt x="43272" y="21365"/>
                </a:cubicBezTo>
                <a:cubicBezTo>
                  <a:pt x="42941" y="21365"/>
                  <a:pt x="42610" y="21373"/>
                  <a:pt x="42281" y="21388"/>
                </a:cubicBezTo>
                <a:cubicBezTo>
                  <a:pt x="40278" y="21481"/>
                  <a:pt x="38276" y="21837"/>
                  <a:pt x="36348" y="22417"/>
                </a:cubicBezTo>
                <a:lnTo>
                  <a:pt x="36123" y="22417"/>
                </a:lnTo>
                <a:cubicBezTo>
                  <a:pt x="35992" y="20714"/>
                  <a:pt x="35599" y="18898"/>
                  <a:pt x="34682" y="17495"/>
                </a:cubicBezTo>
                <a:cubicBezTo>
                  <a:pt x="35225" y="16671"/>
                  <a:pt x="35786" y="15866"/>
                  <a:pt x="36385" y="15118"/>
                </a:cubicBezTo>
                <a:cubicBezTo>
                  <a:pt x="37321" y="13920"/>
                  <a:pt x="38332" y="12778"/>
                  <a:pt x="39399" y="11692"/>
                </a:cubicBezTo>
                <a:close/>
                <a:moveTo>
                  <a:pt x="33222" y="19909"/>
                </a:moveTo>
                <a:cubicBezTo>
                  <a:pt x="33503" y="20714"/>
                  <a:pt x="33690" y="21556"/>
                  <a:pt x="33765" y="22417"/>
                </a:cubicBezTo>
                <a:cubicBezTo>
                  <a:pt x="33335" y="22436"/>
                  <a:pt x="32904" y="22454"/>
                  <a:pt x="32474" y="22492"/>
                </a:cubicBezTo>
                <a:cubicBezTo>
                  <a:pt x="32286" y="22511"/>
                  <a:pt x="32118" y="22529"/>
                  <a:pt x="31931" y="22548"/>
                </a:cubicBezTo>
                <a:cubicBezTo>
                  <a:pt x="31950" y="22473"/>
                  <a:pt x="31987" y="22380"/>
                  <a:pt x="32024" y="22323"/>
                </a:cubicBezTo>
                <a:cubicBezTo>
                  <a:pt x="32380" y="21500"/>
                  <a:pt x="32792" y="20695"/>
                  <a:pt x="33222" y="19909"/>
                </a:cubicBezTo>
                <a:close/>
                <a:moveTo>
                  <a:pt x="30722" y="17590"/>
                </a:moveTo>
                <a:cubicBezTo>
                  <a:pt x="30164" y="18594"/>
                  <a:pt x="29626" y="19598"/>
                  <a:pt x="29161" y="20639"/>
                </a:cubicBezTo>
                <a:cubicBezTo>
                  <a:pt x="28805" y="21444"/>
                  <a:pt x="28487" y="22267"/>
                  <a:pt x="28188" y="23072"/>
                </a:cubicBezTo>
                <a:cubicBezTo>
                  <a:pt x="27626" y="23203"/>
                  <a:pt x="27065" y="23315"/>
                  <a:pt x="26503" y="23465"/>
                </a:cubicBezTo>
                <a:cubicBezTo>
                  <a:pt x="26522" y="23222"/>
                  <a:pt x="26541" y="22979"/>
                  <a:pt x="26578" y="22754"/>
                </a:cubicBezTo>
                <a:cubicBezTo>
                  <a:pt x="26728" y="21594"/>
                  <a:pt x="27139" y="20471"/>
                  <a:pt x="27813" y="19535"/>
                </a:cubicBezTo>
                <a:cubicBezTo>
                  <a:pt x="28463" y="18644"/>
                  <a:pt x="29554" y="17661"/>
                  <a:pt x="30722" y="17590"/>
                </a:cubicBezTo>
                <a:close/>
                <a:moveTo>
                  <a:pt x="43865" y="12164"/>
                </a:moveTo>
                <a:cubicBezTo>
                  <a:pt x="44198" y="12256"/>
                  <a:pt x="44531" y="12349"/>
                  <a:pt x="44845" y="12460"/>
                </a:cubicBezTo>
                <a:cubicBezTo>
                  <a:pt x="49075" y="13770"/>
                  <a:pt x="53137" y="15866"/>
                  <a:pt x="56581" y="18711"/>
                </a:cubicBezTo>
                <a:cubicBezTo>
                  <a:pt x="57123" y="19460"/>
                  <a:pt x="57647" y="20227"/>
                  <a:pt x="58134" y="20995"/>
                </a:cubicBezTo>
                <a:cubicBezTo>
                  <a:pt x="58939" y="22211"/>
                  <a:pt x="59669" y="23484"/>
                  <a:pt x="60343" y="24794"/>
                </a:cubicBezTo>
                <a:cubicBezTo>
                  <a:pt x="59096" y="24467"/>
                  <a:pt x="57799" y="24309"/>
                  <a:pt x="56497" y="24309"/>
                </a:cubicBezTo>
                <a:cubicBezTo>
                  <a:pt x="55863" y="24309"/>
                  <a:pt x="55228" y="24346"/>
                  <a:pt x="54597" y="24420"/>
                </a:cubicBezTo>
                <a:cubicBezTo>
                  <a:pt x="53062" y="23521"/>
                  <a:pt x="51396" y="22810"/>
                  <a:pt x="49674" y="22286"/>
                </a:cubicBezTo>
                <a:cubicBezTo>
                  <a:pt x="49730" y="20976"/>
                  <a:pt x="49543" y="19628"/>
                  <a:pt x="49094" y="18281"/>
                </a:cubicBezTo>
                <a:cubicBezTo>
                  <a:pt x="48626" y="16933"/>
                  <a:pt x="47915" y="15698"/>
                  <a:pt x="46960" y="14612"/>
                </a:cubicBezTo>
                <a:cubicBezTo>
                  <a:pt x="46099" y="13620"/>
                  <a:pt x="44976" y="12909"/>
                  <a:pt x="43891" y="12179"/>
                </a:cubicBezTo>
                <a:cubicBezTo>
                  <a:pt x="43877" y="12179"/>
                  <a:pt x="43873" y="12169"/>
                  <a:pt x="43865" y="12164"/>
                </a:cubicBezTo>
                <a:close/>
                <a:moveTo>
                  <a:pt x="27270" y="26160"/>
                </a:moveTo>
                <a:lnTo>
                  <a:pt x="27270" y="26160"/>
                </a:lnTo>
                <a:cubicBezTo>
                  <a:pt x="27196" y="26441"/>
                  <a:pt x="27139" y="26722"/>
                  <a:pt x="27065" y="27003"/>
                </a:cubicBezTo>
                <a:cubicBezTo>
                  <a:pt x="26990" y="26759"/>
                  <a:pt x="26896" y="26535"/>
                  <a:pt x="26840" y="26291"/>
                </a:cubicBezTo>
                <a:cubicBezTo>
                  <a:pt x="26971" y="26254"/>
                  <a:pt x="27121" y="26198"/>
                  <a:pt x="27270" y="26160"/>
                </a:cubicBezTo>
                <a:close/>
                <a:moveTo>
                  <a:pt x="41327" y="25599"/>
                </a:moveTo>
                <a:lnTo>
                  <a:pt x="41327" y="25599"/>
                </a:lnTo>
                <a:cubicBezTo>
                  <a:pt x="42861" y="25842"/>
                  <a:pt x="44396" y="26198"/>
                  <a:pt x="45856" y="26722"/>
                </a:cubicBezTo>
                <a:cubicBezTo>
                  <a:pt x="45725" y="26946"/>
                  <a:pt x="45594" y="27152"/>
                  <a:pt x="45444" y="27358"/>
                </a:cubicBezTo>
                <a:cubicBezTo>
                  <a:pt x="44153" y="26610"/>
                  <a:pt x="42768" y="26011"/>
                  <a:pt x="41327" y="25599"/>
                </a:cubicBezTo>
                <a:close/>
                <a:moveTo>
                  <a:pt x="52488" y="3826"/>
                </a:moveTo>
                <a:cubicBezTo>
                  <a:pt x="54117" y="3826"/>
                  <a:pt x="55737" y="4233"/>
                  <a:pt x="57217" y="4955"/>
                </a:cubicBezTo>
                <a:cubicBezTo>
                  <a:pt x="59781" y="6227"/>
                  <a:pt x="61840" y="8099"/>
                  <a:pt x="63655" y="10326"/>
                </a:cubicBezTo>
                <a:cubicBezTo>
                  <a:pt x="66837" y="14219"/>
                  <a:pt x="68915" y="19254"/>
                  <a:pt x="70056" y="24270"/>
                </a:cubicBezTo>
                <a:cubicBezTo>
                  <a:pt x="70000" y="24569"/>
                  <a:pt x="69925" y="24850"/>
                  <a:pt x="69832" y="25150"/>
                </a:cubicBezTo>
                <a:cubicBezTo>
                  <a:pt x="69364" y="26722"/>
                  <a:pt x="68690" y="28219"/>
                  <a:pt x="67829" y="29604"/>
                </a:cubicBezTo>
                <a:cubicBezTo>
                  <a:pt x="67492" y="29211"/>
                  <a:pt x="67155" y="28837"/>
                  <a:pt x="66781" y="28481"/>
                </a:cubicBezTo>
                <a:cubicBezTo>
                  <a:pt x="66556" y="27733"/>
                  <a:pt x="66294" y="26984"/>
                  <a:pt x="65976" y="26273"/>
                </a:cubicBezTo>
                <a:cubicBezTo>
                  <a:pt x="64554" y="22941"/>
                  <a:pt x="62345" y="20059"/>
                  <a:pt x="59687" y="17607"/>
                </a:cubicBezTo>
                <a:cubicBezTo>
                  <a:pt x="58752" y="16278"/>
                  <a:pt x="57741" y="14987"/>
                  <a:pt x="56693" y="13751"/>
                </a:cubicBezTo>
                <a:cubicBezTo>
                  <a:pt x="54540" y="11225"/>
                  <a:pt x="52051" y="8922"/>
                  <a:pt x="49187" y="7219"/>
                </a:cubicBezTo>
                <a:cubicBezTo>
                  <a:pt x="48289" y="6676"/>
                  <a:pt x="47353" y="6227"/>
                  <a:pt x="46399" y="5816"/>
                </a:cubicBezTo>
                <a:cubicBezTo>
                  <a:pt x="47540" y="5104"/>
                  <a:pt x="48738" y="4505"/>
                  <a:pt x="50030" y="4150"/>
                </a:cubicBezTo>
                <a:cubicBezTo>
                  <a:pt x="50840" y="3930"/>
                  <a:pt x="51665" y="3826"/>
                  <a:pt x="52488" y="3826"/>
                </a:cubicBezTo>
                <a:close/>
                <a:moveTo>
                  <a:pt x="24594" y="27040"/>
                </a:moveTo>
                <a:cubicBezTo>
                  <a:pt x="24837" y="27864"/>
                  <a:pt x="25174" y="28650"/>
                  <a:pt x="25605" y="29398"/>
                </a:cubicBezTo>
                <a:cubicBezTo>
                  <a:pt x="25418" y="29567"/>
                  <a:pt x="25212" y="29735"/>
                  <a:pt x="25024" y="29904"/>
                </a:cubicBezTo>
                <a:cubicBezTo>
                  <a:pt x="24482" y="30428"/>
                  <a:pt x="23958" y="30970"/>
                  <a:pt x="23471" y="31551"/>
                </a:cubicBezTo>
                <a:cubicBezTo>
                  <a:pt x="23321" y="31532"/>
                  <a:pt x="23172" y="31495"/>
                  <a:pt x="23022" y="31476"/>
                </a:cubicBezTo>
                <a:cubicBezTo>
                  <a:pt x="22872" y="31457"/>
                  <a:pt x="22741" y="31438"/>
                  <a:pt x="22591" y="31420"/>
                </a:cubicBezTo>
                <a:cubicBezTo>
                  <a:pt x="23059" y="30016"/>
                  <a:pt x="23546" y="28631"/>
                  <a:pt x="24089" y="27265"/>
                </a:cubicBezTo>
                <a:lnTo>
                  <a:pt x="24089" y="27246"/>
                </a:lnTo>
                <a:cubicBezTo>
                  <a:pt x="24257" y="27190"/>
                  <a:pt x="24426" y="27115"/>
                  <a:pt x="24594" y="27040"/>
                </a:cubicBezTo>
                <a:close/>
                <a:moveTo>
                  <a:pt x="33222" y="28425"/>
                </a:moveTo>
                <a:lnTo>
                  <a:pt x="33222" y="28425"/>
                </a:lnTo>
                <a:cubicBezTo>
                  <a:pt x="32923" y="29361"/>
                  <a:pt x="32549" y="30297"/>
                  <a:pt x="32081" y="31158"/>
                </a:cubicBezTo>
                <a:cubicBezTo>
                  <a:pt x="31987" y="31326"/>
                  <a:pt x="31893" y="31476"/>
                  <a:pt x="31800" y="31644"/>
                </a:cubicBezTo>
                <a:cubicBezTo>
                  <a:pt x="31107" y="31364"/>
                  <a:pt x="30434" y="31008"/>
                  <a:pt x="29835" y="30559"/>
                </a:cubicBezTo>
                <a:cubicBezTo>
                  <a:pt x="29835" y="30372"/>
                  <a:pt x="29853" y="30184"/>
                  <a:pt x="29872" y="29979"/>
                </a:cubicBezTo>
                <a:cubicBezTo>
                  <a:pt x="29966" y="29904"/>
                  <a:pt x="30041" y="29829"/>
                  <a:pt x="30134" y="29754"/>
                </a:cubicBezTo>
                <a:cubicBezTo>
                  <a:pt x="31107" y="29192"/>
                  <a:pt x="32137" y="28743"/>
                  <a:pt x="33222" y="28425"/>
                </a:cubicBezTo>
                <a:close/>
                <a:moveTo>
                  <a:pt x="20270" y="29380"/>
                </a:moveTo>
                <a:lnTo>
                  <a:pt x="20270" y="29380"/>
                </a:lnTo>
                <a:cubicBezTo>
                  <a:pt x="20027" y="30091"/>
                  <a:pt x="19803" y="30802"/>
                  <a:pt x="19578" y="31495"/>
                </a:cubicBezTo>
                <a:cubicBezTo>
                  <a:pt x="18848" y="31607"/>
                  <a:pt x="18137" y="31794"/>
                  <a:pt x="17426" y="32037"/>
                </a:cubicBezTo>
                <a:cubicBezTo>
                  <a:pt x="17856" y="31513"/>
                  <a:pt x="18324" y="31027"/>
                  <a:pt x="18829" y="30559"/>
                </a:cubicBezTo>
                <a:cubicBezTo>
                  <a:pt x="19279" y="30147"/>
                  <a:pt x="19765" y="29754"/>
                  <a:pt x="20270" y="29380"/>
                </a:cubicBezTo>
                <a:close/>
                <a:moveTo>
                  <a:pt x="37097" y="27826"/>
                </a:moveTo>
                <a:cubicBezTo>
                  <a:pt x="39324" y="27826"/>
                  <a:pt x="41532" y="28425"/>
                  <a:pt x="43535" y="29473"/>
                </a:cubicBezTo>
                <a:cubicBezTo>
                  <a:pt x="43385" y="29604"/>
                  <a:pt x="43217" y="29735"/>
                  <a:pt x="43067" y="29866"/>
                </a:cubicBezTo>
                <a:cubicBezTo>
                  <a:pt x="41020" y="31460"/>
                  <a:pt x="38322" y="32349"/>
                  <a:pt x="35678" y="32349"/>
                </a:cubicBezTo>
                <a:cubicBezTo>
                  <a:pt x="35155" y="32349"/>
                  <a:pt x="34634" y="32314"/>
                  <a:pt x="34121" y="32243"/>
                </a:cubicBezTo>
                <a:cubicBezTo>
                  <a:pt x="34851" y="30877"/>
                  <a:pt x="35393" y="29417"/>
                  <a:pt x="35730" y="27901"/>
                </a:cubicBezTo>
                <a:cubicBezTo>
                  <a:pt x="36180" y="27845"/>
                  <a:pt x="36647" y="27826"/>
                  <a:pt x="37097" y="27826"/>
                </a:cubicBezTo>
                <a:close/>
                <a:moveTo>
                  <a:pt x="37114" y="7311"/>
                </a:moveTo>
                <a:cubicBezTo>
                  <a:pt x="37658" y="7311"/>
                  <a:pt x="38202" y="7330"/>
                  <a:pt x="38744" y="7369"/>
                </a:cubicBezTo>
                <a:cubicBezTo>
                  <a:pt x="38650" y="7556"/>
                  <a:pt x="38575" y="7762"/>
                  <a:pt x="38519" y="7949"/>
                </a:cubicBezTo>
                <a:cubicBezTo>
                  <a:pt x="38332" y="8136"/>
                  <a:pt x="38145" y="8305"/>
                  <a:pt x="37976" y="8473"/>
                </a:cubicBezTo>
                <a:cubicBezTo>
                  <a:pt x="37471" y="8492"/>
                  <a:pt x="36966" y="8511"/>
                  <a:pt x="36479" y="8586"/>
                </a:cubicBezTo>
                <a:cubicBezTo>
                  <a:pt x="33110" y="9016"/>
                  <a:pt x="30228" y="10701"/>
                  <a:pt x="28113" y="13340"/>
                </a:cubicBezTo>
                <a:cubicBezTo>
                  <a:pt x="26016" y="15960"/>
                  <a:pt x="24557" y="19029"/>
                  <a:pt x="23190" y="22080"/>
                </a:cubicBezTo>
                <a:cubicBezTo>
                  <a:pt x="22722" y="23091"/>
                  <a:pt x="22292" y="24120"/>
                  <a:pt x="21880" y="25150"/>
                </a:cubicBezTo>
                <a:cubicBezTo>
                  <a:pt x="20270" y="25917"/>
                  <a:pt x="18754" y="26853"/>
                  <a:pt x="17388" y="27995"/>
                </a:cubicBezTo>
                <a:cubicBezTo>
                  <a:pt x="15816" y="29286"/>
                  <a:pt x="14375" y="30989"/>
                  <a:pt x="13345" y="32898"/>
                </a:cubicBezTo>
                <a:cubicBezTo>
                  <a:pt x="12222" y="31195"/>
                  <a:pt x="11773" y="29192"/>
                  <a:pt x="11904" y="27096"/>
                </a:cubicBezTo>
                <a:cubicBezTo>
                  <a:pt x="12222" y="21706"/>
                  <a:pt x="15779" y="15604"/>
                  <a:pt x="21319" y="14275"/>
                </a:cubicBezTo>
                <a:cubicBezTo>
                  <a:pt x="22329" y="14032"/>
                  <a:pt x="22292" y="12853"/>
                  <a:pt x="21674" y="12329"/>
                </a:cubicBezTo>
                <a:cubicBezTo>
                  <a:pt x="23639" y="10981"/>
                  <a:pt x="25754" y="9840"/>
                  <a:pt x="28000" y="9016"/>
                </a:cubicBezTo>
                <a:lnTo>
                  <a:pt x="28000" y="8997"/>
                </a:lnTo>
                <a:cubicBezTo>
                  <a:pt x="30914" y="7931"/>
                  <a:pt x="34017" y="7311"/>
                  <a:pt x="37114" y="7311"/>
                </a:cubicBezTo>
                <a:close/>
                <a:moveTo>
                  <a:pt x="29760" y="33291"/>
                </a:moveTo>
                <a:lnTo>
                  <a:pt x="29760" y="33291"/>
                </a:lnTo>
                <a:cubicBezTo>
                  <a:pt x="29966" y="33404"/>
                  <a:pt x="30172" y="33516"/>
                  <a:pt x="30396" y="33610"/>
                </a:cubicBezTo>
                <a:cubicBezTo>
                  <a:pt x="30228" y="33797"/>
                  <a:pt x="30059" y="33984"/>
                  <a:pt x="29891" y="34152"/>
                </a:cubicBezTo>
                <a:cubicBezTo>
                  <a:pt x="29853" y="34134"/>
                  <a:pt x="29816" y="34115"/>
                  <a:pt x="29778" y="34096"/>
                </a:cubicBezTo>
                <a:cubicBezTo>
                  <a:pt x="29778" y="34059"/>
                  <a:pt x="29778" y="34040"/>
                  <a:pt x="29778" y="34021"/>
                </a:cubicBezTo>
                <a:cubicBezTo>
                  <a:pt x="29760" y="33778"/>
                  <a:pt x="29760" y="33535"/>
                  <a:pt x="29760" y="33291"/>
                </a:cubicBezTo>
                <a:close/>
                <a:moveTo>
                  <a:pt x="70917" y="29567"/>
                </a:moveTo>
                <a:cubicBezTo>
                  <a:pt x="71086" y="31345"/>
                  <a:pt x="71105" y="33123"/>
                  <a:pt x="71030" y="34882"/>
                </a:cubicBezTo>
                <a:lnTo>
                  <a:pt x="71030" y="34901"/>
                </a:lnTo>
                <a:cubicBezTo>
                  <a:pt x="70599" y="33872"/>
                  <a:pt x="70113" y="32880"/>
                  <a:pt x="69532" y="31944"/>
                </a:cubicBezTo>
                <a:cubicBezTo>
                  <a:pt x="70038" y="31176"/>
                  <a:pt x="70506" y="30390"/>
                  <a:pt x="70917" y="29567"/>
                </a:cubicBezTo>
                <a:close/>
                <a:moveTo>
                  <a:pt x="58246" y="27208"/>
                </a:moveTo>
                <a:cubicBezTo>
                  <a:pt x="59051" y="27339"/>
                  <a:pt x="59931" y="27545"/>
                  <a:pt x="60754" y="27826"/>
                </a:cubicBezTo>
                <a:cubicBezTo>
                  <a:pt x="61147" y="27976"/>
                  <a:pt x="61559" y="28163"/>
                  <a:pt x="61952" y="28350"/>
                </a:cubicBezTo>
                <a:cubicBezTo>
                  <a:pt x="62720" y="30353"/>
                  <a:pt x="63281" y="32412"/>
                  <a:pt x="63580" y="34508"/>
                </a:cubicBezTo>
                <a:cubicBezTo>
                  <a:pt x="63356" y="34695"/>
                  <a:pt x="63131" y="34882"/>
                  <a:pt x="62888" y="35051"/>
                </a:cubicBezTo>
                <a:cubicBezTo>
                  <a:pt x="62177" y="32580"/>
                  <a:pt x="60941" y="30259"/>
                  <a:pt x="59276" y="28313"/>
                </a:cubicBezTo>
                <a:cubicBezTo>
                  <a:pt x="58958" y="27920"/>
                  <a:pt x="58602" y="27564"/>
                  <a:pt x="58246" y="27208"/>
                </a:cubicBezTo>
                <a:close/>
                <a:moveTo>
                  <a:pt x="18754" y="34190"/>
                </a:moveTo>
                <a:cubicBezTo>
                  <a:pt x="18530" y="34995"/>
                  <a:pt x="18324" y="35781"/>
                  <a:pt x="18118" y="36567"/>
                </a:cubicBezTo>
                <a:cubicBezTo>
                  <a:pt x="17369" y="36286"/>
                  <a:pt x="16658" y="35930"/>
                  <a:pt x="16003" y="35481"/>
                </a:cubicBezTo>
                <a:cubicBezTo>
                  <a:pt x="16845" y="34920"/>
                  <a:pt x="17781" y="34489"/>
                  <a:pt x="18754" y="34190"/>
                </a:cubicBezTo>
                <a:close/>
                <a:moveTo>
                  <a:pt x="26222" y="34845"/>
                </a:moveTo>
                <a:cubicBezTo>
                  <a:pt x="26335" y="34882"/>
                  <a:pt x="26428" y="34938"/>
                  <a:pt x="26541" y="34995"/>
                </a:cubicBezTo>
                <a:cubicBezTo>
                  <a:pt x="26578" y="35481"/>
                  <a:pt x="26653" y="35968"/>
                  <a:pt x="26709" y="36454"/>
                </a:cubicBezTo>
                <a:cubicBezTo>
                  <a:pt x="26278" y="36679"/>
                  <a:pt x="25829" y="36847"/>
                  <a:pt x="25361" y="36978"/>
                </a:cubicBezTo>
                <a:cubicBezTo>
                  <a:pt x="25380" y="36941"/>
                  <a:pt x="25380" y="36885"/>
                  <a:pt x="25399" y="36847"/>
                </a:cubicBezTo>
                <a:cubicBezTo>
                  <a:pt x="25492" y="36529"/>
                  <a:pt x="25605" y="36230"/>
                  <a:pt x="25736" y="35912"/>
                </a:cubicBezTo>
                <a:cubicBezTo>
                  <a:pt x="25754" y="35837"/>
                  <a:pt x="25792" y="35743"/>
                  <a:pt x="25829" y="35668"/>
                </a:cubicBezTo>
                <a:lnTo>
                  <a:pt x="25829" y="35668"/>
                </a:lnTo>
                <a:cubicBezTo>
                  <a:pt x="25826" y="35674"/>
                  <a:pt x="25825" y="35677"/>
                  <a:pt x="25825" y="35677"/>
                </a:cubicBezTo>
                <a:cubicBezTo>
                  <a:pt x="25822" y="35677"/>
                  <a:pt x="25999" y="35290"/>
                  <a:pt x="26016" y="35238"/>
                </a:cubicBezTo>
                <a:cubicBezTo>
                  <a:pt x="26073" y="35107"/>
                  <a:pt x="26147" y="34976"/>
                  <a:pt x="26222" y="34845"/>
                </a:cubicBezTo>
                <a:close/>
                <a:moveTo>
                  <a:pt x="53174" y="27564"/>
                </a:moveTo>
                <a:cubicBezTo>
                  <a:pt x="56506" y="29604"/>
                  <a:pt x="59145" y="32692"/>
                  <a:pt x="60212" y="36623"/>
                </a:cubicBezTo>
                <a:cubicBezTo>
                  <a:pt x="60230" y="36660"/>
                  <a:pt x="60249" y="36716"/>
                  <a:pt x="60249" y="36773"/>
                </a:cubicBezTo>
                <a:cubicBezTo>
                  <a:pt x="60249" y="36791"/>
                  <a:pt x="60249" y="36791"/>
                  <a:pt x="60230" y="36791"/>
                </a:cubicBezTo>
                <a:cubicBezTo>
                  <a:pt x="59556" y="37166"/>
                  <a:pt x="58845" y="37503"/>
                  <a:pt x="58115" y="37783"/>
                </a:cubicBezTo>
                <a:cubicBezTo>
                  <a:pt x="58003" y="36043"/>
                  <a:pt x="57498" y="34302"/>
                  <a:pt x="56768" y="32767"/>
                </a:cubicBezTo>
                <a:cubicBezTo>
                  <a:pt x="55813" y="30783"/>
                  <a:pt x="54428" y="29099"/>
                  <a:pt x="52762" y="27695"/>
                </a:cubicBezTo>
                <a:cubicBezTo>
                  <a:pt x="52912" y="27658"/>
                  <a:pt x="53043" y="27602"/>
                  <a:pt x="53174" y="27564"/>
                </a:cubicBezTo>
                <a:close/>
                <a:moveTo>
                  <a:pt x="47615" y="32487"/>
                </a:moveTo>
                <a:cubicBezTo>
                  <a:pt x="48308" y="33198"/>
                  <a:pt x="48963" y="33984"/>
                  <a:pt x="49506" y="34807"/>
                </a:cubicBezTo>
                <a:cubicBezTo>
                  <a:pt x="50329" y="36024"/>
                  <a:pt x="50984" y="37372"/>
                  <a:pt x="51433" y="38775"/>
                </a:cubicBezTo>
                <a:cubicBezTo>
                  <a:pt x="50928" y="38700"/>
                  <a:pt x="50423" y="38569"/>
                  <a:pt x="49899" y="38364"/>
                </a:cubicBezTo>
                <a:cubicBezTo>
                  <a:pt x="49075" y="38045"/>
                  <a:pt x="48233" y="37409"/>
                  <a:pt x="47765" y="36604"/>
                </a:cubicBezTo>
                <a:cubicBezTo>
                  <a:pt x="47091" y="35425"/>
                  <a:pt x="47129" y="34021"/>
                  <a:pt x="47503" y="32767"/>
                </a:cubicBezTo>
                <a:cubicBezTo>
                  <a:pt x="47540" y="32674"/>
                  <a:pt x="47578" y="32580"/>
                  <a:pt x="47615" y="32487"/>
                </a:cubicBezTo>
                <a:close/>
                <a:moveTo>
                  <a:pt x="50292" y="28949"/>
                </a:moveTo>
                <a:cubicBezTo>
                  <a:pt x="51789" y="30016"/>
                  <a:pt x="53099" y="31307"/>
                  <a:pt x="54054" y="32917"/>
                </a:cubicBezTo>
                <a:cubicBezTo>
                  <a:pt x="55083" y="34583"/>
                  <a:pt x="55738" y="36567"/>
                  <a:pt x="55738" y="38551"/>
                </a:cubicBezTo>
                <a:cubicBezTo>
                  <a:pt x="55195" y="38663"/>
                  <a:pt x="54653" y="38775"/>
                  <a:pt x="54129" y="38831"/>
                </a:cubicBezTo>
                <a:cubicBezTo>
                  <a:pt x="53923" y="37970"/>
                  <a:pt x="53661" y="37166"/>
                  <a:pt x="53324" y="36398"/>
                </a:cubicBezTo>
                <a:cubicBezTo>
                  <a:pt x="52351" y="34040"/>
                  <a:pt x="50872" y="31888"/>
                  <a:pt x="49019" y="30091"/>
                </a:cubicBezTo>
                <a:cubicBezTo>
                  <a:pt x="49075" y="30035"/>
                  <a:pt x="49131" y="29979"/>
                  <a:pt x="49187" y="29922"/>
                </a:cubicBezTo>
                <a:cubicBezTo>
                  <a:pt x="49524" y="29567"/>
                  <a:pt x="49899" y="29249"/>
                  <a:pt x="50292" y="28968"/>
                </a:cubicBezTo>
                <a:lnTo>
                  <a:pt x="50292" y="28949"/>
                </a:lnTo>
                <a:close/>
                <a:moveTo>
                  <a:pt x="63786" y="37746"/>
                </a:moveTo>
                <a:cubicBezTo>
                  <a:pt x="63786" y="38700"/>
                  <a:pt x="63711" y="39636"/>
                  <a:pt x="63580" y="40572"/>
                </a:cubicBezTo>
                <a:cubicBezTo>
                  <a:pt x="63618" y="39711"/>
                  <a:pt x="63580" y="38831"/>
                  <a:pt x="63487" y="37952"/>
                </a:cubicBezTo>
                <a:cubicBezTo>
                  <a:pt x="63580" y="37896"/>
                  <a:pt x="63693" y="37821"/>
                  <a:pt x="63786" y="37746"/>
                </a:cubicBezTo>
                <a:close/>
                <a:moveTo>
                  <a:pt x="30228" y="37334"/>
                </a:moveTo>
                <a:cubicBezTo>
                  <a:pt x="31538" y="38420"/>
                  <a:pt x="32698" y="39674"/>
                  <a:pt x="33634" y="40965"/>
                </a:cubicBezTo>
                <a:cubicBezTo>
                  <a:pt x="32923" y="41077"/>
                  <a:pt x="32193" y="41208"/>
                  <a:pt x="31500" y="41377"/>
                </a:cubicBezTo>
                <a:cubicBezTo>
                  <a:pt x="31482" y="41377"/>
                  <a:pt x="31463" y="41396"/>
                  <a:pt x="31463" y="41396"/>
                </a:cubicBezTo>
                <a:cubicBezTo>
                  <a:pt x="30958" y="40198"/>
                  <a:pt x="30583" y="38962"/>
                  <a:pt x="30284" y="37577"/>
                </a:cubicBezTo>
                <a:lnTo>
                  <a:pt x="30228" y="37334"/>
                </a:lnTo>
                <a:close/>
                <a:moveTo>
                  <a:pt x="55233" y="41433"/>
                </a:moveTo>
                <a:cubicBezTo>
                  <a:pt x="55064" y="41920"/>
                  <a:pt x="54840" y="42388"/>
                  <a:pt x="54597" y="42818"/>
                </a:cubicBezTo>
                <a:cubicBezTo>
                  <a:pt x="54597" y="42388"/>
                  <a:pt x="54578" y="41957"/>
                  <a:pt x="54540" y="41527"/>
                </a:cubicBezTo>
                <a:cubicBezTo>
                  <a:pt x="54784" y="41508"/>
                  <a:pt x="55008" y="41470"/>
                  <a:pt x="55233" y="41433"/>
                </a:cubicBezTo>
                <a:close/>
                <a:moveTo>
                  <a:pt x="45014" y="31382"/>
                </a:moveTo>
                <a:cubicBezTo>
                  <a:pt x="44527" y="32749"/>
                  <a:pt x="44321" y="34208"/>
                  <a:pt x="44546" y="35650"/>
                </a:cubicBezTo>
                <a:cubicBezTo>
                  <a:pt x="44976" y="38644"/>
                  <a:pt x="47391" y="40722"/>
                  <a:pt x="50254" y="41358"/>
                </a:cubicBezTo>
                <a:cubicBezTo>
                  <a:pt x="50835" y="41489"/>
                  <a:pt x="51415" y="41564"/>
                  <a:pt x="51995" y="41601"/>
                </a:cubicBezTo>
                <a:cubicBezTo>
                  <a:pt x="51995" y="41601"/>
                  <a:pt x="51995" y="41620"/>
                  <a:pt x="51995" y="41620"/>
                </a:cubicBezTo>
                <a:cubicBezTo>
                  <a:pt x="52032" y="42163"/>
                  <a:pt x="52051" y="42706"/>
                  <a:pt x="52014" y="43267"/>
                </a:cubicBezTo>
                <a:cubicBezTo>
                  <a:pt x="50741" y="42462"/>
                  <a:pt x="49319" y="41864"/>
                  <a:pt x="47877" y="41452"/>
                </a:cubicBezTo>
                <a:cubicBezTo>
                  <a:pt x="45409" y="40734"/>
                  <a:pt x="42794" y="40475"/>
                  <a:pt x="40215" y="40475"/>
                </a:cubicBezTo>
                <a:cubicBezTo>
                  <a:pt x="40037" y="40475"/>
                  <a:pt x="39858" y="40476"/>
                  <a:pt x="39680" y="40478"/>
                </a:cubicBezTo>
                <a:cubicBezTo>
                  <a:pt x="38538" y="40478"/>
                  <a:pt x="37396" y="40535"/>
                  <a:pt x="36236" y="40647"/>
                </a:cubicBezTo>
                <a:cubicBezTo>
                  <a:pt x="35038" y="38719"/>
                  <a:pt x="33503" y="36997"/>
                  <a:pt x="31837" y="35612"/>
                </a:cubicBezTo>
                <a:cubicBezTo>
                  <a:pt x="31800" y="35593"/>
                  <a:pt x="31762" y="35556"/>
                  <a:pt x="31744" y="35537"/>
                </a:cubicBezTo>
                <a:cubicBezTo>
                  <a:pt x="32081" y="35163"/>
                  <a:pt x="32399" y="34789"/>
                  <a:pt x="32698" y="34396"/>
                </a:cubicBezTo>
                <a:cubicBezTo>
                  <a:pt x="33714" y="34633"/>
                  <a:pt x="34762" y="34749"/>
                  <a:pt x="35814" y="34749"/>
                </a:cubicBezTo>
                <a:cubicBezTo>
                  <a:pt x="38249" y="34749"/>
                  <a:pt x="40700" y="34125"/>
                  <a:pt x="42805" y="32936"/>
                </a:cubicBezTo>
                <a:cubicBezTo>
                  <a:pt x="43591" y="32487"/>
                  <a:pt x="44340" y="31962"/>
                  <a:pt x="45014" y="31382"/>
                </a:cubicBezTo>
                <a:close/>
                <a:moveTo>
                  <a:pt x="14805" y="37409"/>
                </a:moveTo>
                <a:cubicBezTo>
                  <a:pt x="15161" y="37652"/>
                  <a:pt x="15535" y="37877"/>
                  <a:pt x="15928" y="38083"/>
                </a:cubicBezTo>
                <a:cubicBezTo>
                  <a:pt x="16471" y="38364"/>
                  <a:pt x="17033" y="38607"/>
                  <a:pt x="17613" y="38813"/>
                </a:cubicBezTo>
                <a:cubicBezTo>
                  <a:pt x="17313" y="40198"/>
                  <a:pt x="17089" y="41601"/>
                  <a:pt x="16958" y="43005"/>
                </a:cubicBezTo>
                <a:cubicBezTo>
                  <a:pt x="16939" y="43230"/>
                  <a:pt x="16920" y="43473"/>
                  <a:pt x="16902" y="43716"/>
                </a:cubicBezTo>
                <a:cubicBezTo>
                  <a:pt x="16452" y="43436"/>
                  <a:pt x="16059" y="43118"/>
                  <a:pt x="15741" y="42706"/>
                </a:cubicBezTo>
                <a:cubicBezTo>
                  <a:pt x="15180" y="41995"/>
                  <a:pt x="14768" y="40778"/>
                  <a:pt x="14693" y="39861"/>
                </a:cubicBezTo>
                <a:cubicBezTo>
                  <a:pt x="14618" y="38981"/>
                  <a:pt x="14656" y="38214"/>
                  <a:pt x="14805" y="37409"/>
                </a:cubicBezTo>
                <a:close/>
                <a:moveTo>
                  <a:pt x="27139" y="38757"/>
                </a:moveTo>
                <a:cubicBezTo>
                  <a:pt x="27439" y="40011"/>
                  <a:pt x="27813" y="41246"/>
                  <a:pt x="28300" y="42425"/>
                </a:cubicBezTo>
                <a:cubicBezTo>
                  <a:pt x="27327" y="42855"/>
                  <a:pt x="26428" y="43380"/>
                  <a:pt x="25623" y="44016"/>
                </a:cubicBezTo>
                <a:cubicBezTo>
                  <a:pt x="25361" y="44166"/>
                  <a:pt x="25099" y="44315"/>
                  <a:pt x="24856" y="44484"/>
                </a:cubicBezTo>
                <a:cubicBezTo>
                  <a:pt x="24837" y="44446"/>
                  <a:pt x="24837" y="44409"/>
                  <a:pt x="24837" y="44372"/>
                </a:cubicBezTo>
                <a:cubicBezTo>
                  <a:pt x="24824" y="44290"/>
                  <a:pt x="24810" y="44208"/>
                  <a:pt x="24796" y="44133"/>
                </a:cubicBezTo>
                <a:lnTo>
                  <a:pt x="24796" y="44133"/>
                </a:lnTo>
                <a:cubicBezTo>
                  <a:pt x="24785" y="44044"/>
                  <a:pt x="24762" y="43868"/>
                  <a:pt x="24762" y="43847"/>
                </a:cubicBezTo>
                <a:cubicBezTo>
                  <a:pt x="24688" y="43230"/>
                  <a:pt x="24650" y="42612"/>
                  <a:pt x="24650" y="42013"/>
                </a:cubicBezTo>
                <a:cubicBezTo>
                  <a:pt x="24631" y="41396"/>
                  <a:pt x="24650" y="40778"/>
                  <a:pt x="24706" y="40160"/>
                </a:cubicBezTo>
                <a:cubicBezTo>
                  <a:pt x="24725" y="39992"/>
                  <a:pt x="24744" y="39823"/>
                  <a:pt x="24762" y="39655"/>
                </a:cubicBezTo>
                <a:cubicBezTo>
                  <a:pt x="24762" y="39636"/>
                  <a:pt x="24762" y="39636"/>
                  <a:pt x="24762" y="39618"/>
                </a:cubicBezTo>
                <a:cubicBezTo>
                  <a:pt x="24781" y="39561"/>
                  <a:pt x="24781" y="39505"/>
                  <a:pt x="24800" y="39430"/>
                </a:cubicBezTo>
                <a:lnTo>
                  <a:pt x="24800" y="39449"/>
                </a:lnTo>
                <a:cubicBezTo>
                  <a:pt x="25605" y="39299"/>
                  <a:pt x="26391" y="39056"/>
                  <a:pt x="27139" y="38757"/>
                </a:cubicBezTo>
                <a:close/>
                <a:moveTo>
                  <a:pt x="41420" y="43660"/>
                </a:moveTo>
                <a:cubicBezTo>
                  <a:pt x="44677" y="43679"/>
                  <a:pt x="48401" y="44222"/>
                  <a:pt x="51134" y="46093"/>
                </a:cubicBezTo>
                <a:cubicBezTo>
                  <a:pt x="50113" y="46593"/>
                  <a:pt x="48948" y="46914"/>
                  <a:pt x="47806" y="46914"/>
                </a:cubicBezTo>
                <a:cubicBezTo>
                  <a:pt x="47021" y="46914"/>
                  <a:pt x="46247" y="46762"/>
                  <a:pt x="45538" y="46412"/>
                </a:cubicBezTo>
                <a:cubicBezTo>
                  <a:pt x="45482" y="46393"/>
                  <a:pt x="45425" y="46393"/>
                  <a:pt x="45388" y="46393"/>
                </a:cubicBezTo>
                <a:cubicBezTo>
                  <a:pt x="44770" y="45888"/>
                  <a:pt x="44115" y="45420"/>
                  <a:pt x="43423" y="45027"/>
                </a:cubicBezTo>
                <a:cubicBezTo>
                  <a:pt x="42581" y="44503"/>
                  <a:pt x="41663" y="44053"/>
                  <a:pt x="40709" y="43660"/>
                </a:cubicBezTo>
                <a:close/>
                <a:moveTo>
                  <a:pt x="10051" y="24382"/>
                </a:moveTo>
                <a:lnTo>
                  <a:pt x="10051" y="24382"/>
                </a:lnTo>
                <a:cubicBezTo>
                  <a:pt x="9359" y="27358"/>
                  <a:pt x="9434" y="30540"/>
                  <a:pt x="10912" y="33273"/>
                </a:cubicBezTo>
                <a:cubicBezTo>
                  <a:pt x="11287" y="33984"/>
                  <a:pt x="11754" y="34639"/>
                  <a:pt x="12279" y="35238"/>
                </a:cubicBezTo>
                <a:cubicBezTo>
                  <a:pt x="8685" y="38569"/>
                  <a:pt x="6252" y="43286"/>
                  <a:pt x="5372" y="48115"/>
                </a:cubicBezTo>
                <a:cubicBezTo>
                  <a:pt x="4904" y="46767"/>
                  <a:pt x="4530" y="45345"/>
                  <a:pt x="4287" y="43829"/>
                </a:cubicBezTo>
                <a:cubicBezTo>
                  <a:pt x="4212" y="43380"/>
                  <a:pt x="4137" y="42781"/>
                  <a:pt x="4099" y="42069"/>
                </a:cubicBezTo>
                <a:cubicBezTo>
                  <a:pt x="4062" y="41321"/>
                  <a:pt x="4043" y="40553"/>
                  <a:pt x="4081" y="39805"/>
                </a:cubicBezTo>
                <a:cubicBezTo>
                  <a:pt x="4137" y="38251"/>
                  <a:pt x="4361" y="36960"/>
                  <a:pt x="4755" y="35425"/>
                </a:cubicBezTo>
                <a:cubicBezTo>
                  <a:pt x="5765" y="31532"/>
                  <a:pt x="7712" y="27789"/>
                  <a:pt x="10051" y="24382"/>
                </a:cubicBezTo>
                <a:close/>
                <a:moveTo>
                  <a:pt x="33488" y="44762"/>
                </a:moveTo>
                <a:cubicBezTo>
                  <a:pt x="34257" y="44762"/>
                  <a:pt x="35012" y="44832"/>
                  <a:pt x="35768" y="44933"/>
                </a:cubicBezTo>
                <a:cubicBezTo>
                  <a:pt x="36198" y="46112"/>
                  <a:pt x="36442" y="47310"/>
                  <a:pt x="36479" y="48564"/>
                </a:cubicBezTo>
                <a:cubicBezTo>
                  <a:pt x="35244" y="47478"/>
                  <a:pt x="34121" y="46131"/>
                  <a:pt x="33241" y="44765"/>
                </a:cubicBezTo>
                <a:lnTo>
                  <a:pt x="33222" y="44765"/>
                </a:lnTo>
                <a:cubicBezTo>
                  <a:pt x="33311" y="44763"/>
                  <a:pt x="33400" y="44762"/>
                  <a:pt x="33488" y="44762"/>
                </a:cubicBezTo>
                <a:close/>
                <a:moveTo>
                  <a:pt x="60661" y="39618"/>
                </a:moveTo>
                <a:lnTo>
                  <a:pt x="60661" y="39618"/>
                </a:lnTo>
                <a:cubicBezTo>
                  <a:pt x="60717" y="41227"/>
                  <a:pt x="60455" y="42837"/>
                  <a:pt x="59818" y="44390"/>
                </a:cubicBezTo>
                <a:cubicBezTo>
                  <a:pt x="59800" y="44428"/>
                  <a:pt x="59800" y="44465"/>
                  <a:pt x="59781" y="44484"/>
                </a:cubicBezTo>
                <a:cubicBezTo>
                  <a:pt x="59781" y="44503"/>
                  <a:pt x="59762" y="44540"/>
                  <a:pt x="59744" y="44596"/>
                </a:cubicBezTo>
                <a:cubicBezTo>
                  <a:pt x="59687" y="44690"/>
                  <a:pt x="59650" y="44783"/>
                  <a:pt x="59613" y="44877"/>
                </a:cubicBezTo>
                <a:cubicBezTo>
                  <a:pt x="59482" y="45139"/>
                  <a:pt x="59332" y="45420"/>
                  <a:pt x="59182" y="45663"/>
                </a:cubicBezTo>
                <a:cubicBezTo>
                  <a:pt x="59051" y="45888"/>
                  <a:pt x="58920" y="46093"/>
                  <a:pt x="58789" y="46299"/>
                </a:cubicBezTo>
                <a:cubicBezTo>
                  <a:pt x="58695" y="46430"/>
                  <a:pt x="58621" y="46561"/>
                  <a:pt x="58527" y="46674"/>
                </a:cubicBezTo>
                <a:cubicBezTo>
                  <a:pt x="58527" y="46674"/>
                  <a:pt x="58396" y="46861"/>
                  <a:pt x="58377" y="46898"/>
                </a:cubicBezTo>
                <a:cubicBezTo>
                  <a:pt x="57872" y="47516"/>
                  <a:pt x="57329" y="48115"/>
                  <a:pt x="56730" y="48639"/>
                </a:cubicBezTo>
                <a:cubicBezTo>
                  <a:pt x="56244" y="47535"/>
                  <a:pt x="55589" y="46505"/>
                  <a:pt x="54784" y="45588"/>
                </a:cubicBezTo>
                <a:cubicBezTo>
                  <a:pt x="56056" y="44521"/>
                  <a:pt x="57086" y="43155"/>
                  <a:pt x="57629" y="41601"/>
                </a:cubicBezTo>
                <a:cubicBezTo>
                  <a:pt x="57722" y="41339"/>
                  <a:pt x="57797" y="41059"/>
                  <a:pt x="57872" y="40778"/>
                </a:cubicBezTo>
                <a:cubicBezTo>
                  <a:pt x="58078" y="40703"/>
                  <a:pt x="58302" y="40628"/>
                  <a:pt x="58508" y="40553"/>
                </a:cubicBezTo>
                <a:cubicBezTo>
                  <a:pt x="59238" y="40273"/>
                  <a:pt x="59968" y="39954"/>
                  <a:pt x="60661" y="39618"/>
                </a:cubicBezTo>
                <a:close/>
                <a:moveTo>
                  <a:pt x="67792" y="34396"/>
                </a:moveTo>
                <a:lnTo>
                  <a:pt x="67792" y="34396"/>
                </a:lnTo>
                <a:cubicBezTo>
                  <a:pt x="68952" y="36567"/>
                  <a:pt x="69645" y="39000"/>
                  <a:pt x="70000" y="41470"/>
                </a:cubicBezTo>
                <a:cubicBezTo>
                  <a:pt x="69607" y="42724"/>
                  <a:pt x="69102" y="43960"/>
                  <a:pt x="68428" y="45101"/>
                </a:cubicBezTo>
                <a:cubicBezTo>
                  <a:pt x="67548" y="46524"/>
                  <a:pt x="66444" y="47722"/>
                  <a:pt x="65153" y="48714"/>
                </a:cubicBezTo>
                <a:cubicBezTo>
                  <a:pt x="65433" y="48003"/>
                  <a:pt x="65695" y="47310"/>
                  <a:pt x="65939" y="46599"/>
                </a:cubicBezTo>
                <a:cubicBezTo>
                  <a:pt x="67249" y="42706"/>
                  <a:pt x="67998" y="38513"/>
                  <a:pt x="67792" y="34396"/>
                </a:cubicBezTo>
                <a:close/>
                <a:moveTo>
                  <a:pt x="29816" y="45532"/>
                </a:moveTo>
                <a:cubicBezTo>
                  <a:pt x="30471" y="46674"/>
                  <a:pt x="31201" y="47759"/>
                  <a:pt x="32043" y="48751"/>
                </a:cubicBezTo>
                <a:cubicBezTo>
                  <a:pt x="30415" y="48283"/>
                  <a:pt x="28768" y="47797"/>
                  <a:pt x="27139" y="47291"/>
                </a:cubicBezTo>
                <a:cubicBezTo>
                  <a:pt x="27327" y="47104"/>
                  <a:pt x="27532" y="46917"/>
                  <a:pt x="27738" y="46749"/>
                </a:cubicBezTo>
                <a:cubicBezTo>
                  <a:pt x="27795" y="46692"/>
                  <a:pt x="27944" y="46599"/>
                  <a:pt x="27963" y="46580"/>
                </a:cubicBezTo>
                <a:cubicBezTo>
                  <a:pt x="28094" y="46486"/>
                  <a:pt x="28225" y="46393"/>
                  <a:pt x="28356" y="46318"/>
                </a:cubicBezTo>
                <a:cubicBezTo>
                  <a:pt x="28581" y="46168"/>
                  <a:pt x="28805" y="46037"/>
                  <a:pt x="29049" y="45906"/>
                </a:cubicBezTo>
                <a:cubicBezTo>
                  <a:pt x="29292" y="45775"/>
                  <a:pt x="29535" y="45663"/>
                  <a:pt x="29778" y="45551"/>
                </a:cubicBezTo>
                <a:cubicBezTo>
                  <a:pt x="29797" y="45551"/>
                  <a:pt x="29797" y="45551"/>
                  <a:pt x="29816" y="45532"/>
                </a:cubicBezTo>
                <a:close/>
                <a:moveTo>
                  <a:pt x="46586" y="47478"/>
                </a:moveTo>
                <a:lnTo>
                  <a:pt x="46586" y="47478"/>
                </a:lnTo>
                <a:cubicBezTo>
                  <a:pt x="47222" y="47703"/>
                  <a:pt x="47877" y="47834"/>
                  <a:pt x="48589" y="47871"/>
                </a:cubicBezTo>
                <a:cubicBezTo>
                  <a:pt x="48644" y="47873"/>
                  <a:pt x="48700" y="47874"/>
                  <a:pt x="48755" y="47874"/>
                </a:cubicBezTo>
                <a:cubicBezTo>
                  <a:pt x="49462" y="47874"/>
                  <a:pt x="50139" y="47764"/>
                  <a:pt x="50816" y="47591"/>
                </a:cubicBezTo>
                <a:lnTo>
                  <a:pt x="50816" y="47591"/>
                </a:lnTo>
                <a:cubicBezTo>
                  <a:pt x="50516" y="48115"/>
                  <a:pt x="50161" y="48620"/>
                  <a:pt x="49730" y="49051"/>
                </a:cubicBezTo>
                <a:cubicBezTo>
                  <a:pt x="49337" y="49444"/>
                  <a:pt x="48925" y="49762"/>
                  <a:pt x="48495" y="50024"/>
                </a:cubicBezTo>
                <a:cubicBezTo>
                  <a:pt x="47971" y="49088"/>
                  <a:pt x="47335" y="48246"/>
                  <a:pt x="46586" y="47478"/>
                </a:cubicBezTo>
                <a:close/>
                <a:moveTo>
                  <a:pt x="19859" y="48134"/>
                </a:moveTo>
                <a:cubicBezTo>
                  <a:pt x="19896" y="48134"/>
                  <a:pt x="19934" y="48152"/>
                  <a:pt x="19990" y="48171"/>
                </a:cubicBezTo>
                <a:cubicBezTo>
                  <a:pt x="20139" y="48732"/>
                  <a:pt x="20327" y="49294"/>
                  <a:pt x="20533" y="49855"/>
                </a:cubicBezTo>
                <a:cubicBezTo>
                  <a:pt x="20458" y="50024"/>
                  <a:pt x="20402" y="50174"/>
                  <a:pt x="20345" y="50342"/>
                </a:cubicBezTo>
                <a:cubicBezTo>
                  <a:pt x="20121" y="49631"/>
                  <a:pt x="19952" y="48882"/>
                  <a:pt x="19859" y="48134"/>
                </a:cubicBezTo>
                <a:close/>
                <a:moveTo>
                  <a:pt x="38444" y="45569"/>
                </a:moveTo>
                <a:lnTo>
                  <a:pt x="38444" y="45569"/>
                </a:lnTo>
                <a:cubicBezTo>
                  <a:pt x="40297" y="46168"/>
                  <a:pt x="42038" y="47067"/>
                  <a:pt x="43516" y="48227"/>
                </a:cubicBezTo>
                <a:cubicBezTo>
                  <a:pt x="44490" y="48994"/>
                  <a:pt x="45351" y="49912"/>
                  <a:pt x="45987" y="50941"/>
                </a:cubicBezTo>
                <a:lnTo>
                  <a:pt x="45987" y="50960"/>
                </a:lnTo>
                <a:cubicBezTo>
                  <a:pt x="45650" y="51016"/>
                  <a:pt x="45369" y="51053"/>
                  <a:pt x="45070" y="51072"/>
                </a:cubicBezTo>
                <a:cubicBezTo>
                  <a:pt x="44527" y="51129"/>
                  <a:pt x="43983" y="51154"/>
                  <a:pt x="43440" y="51154"/>
                </a:cubicBezTo>
                <a:cubicBezTo>
                  <a:pt x="43272" y="51154"/>
                  <a:pt x="43104" y="51151"/>
                  <a:pt x="42936" y="51147"/>
                </a:cubicBezTo>
                <a:cubicBezTo>
                  <a:pt x="41832" y="51109"/>
                  <a:pt x="40728" y="50960"/>
                  <a:pt x="39623" y="50735"/>
                </a:cubicBezTo>
                <a:cubicBezTo>
                  <a:pt x="39605" y="50716"/>
                  <a:pt x="39567" y="50716"/>
                  <a:pt x="39530" y="50698"/>
                </a:cubicBezTo>
                <a:cubicBezTo>
                  <a:pt x="39305" y="50567"/>
                  <a:pt x="39081" y="50436"/>
                  <a:pt x="38856" y="50305"/>
                </a:cubicBezTo>
                <a:cubicBezTo>
                  <a:pt x="39024" y="48714"/>
                  <a:pt x="38856" y="47123"/>
                  <a:pt x="38444" y="45569"/>
                </a:cubicBezTo>
                <a:close/>
                <a:moveTo>
                  <a:pt x="53474" y="48396"/>
                </a:moveTo>
                <a:cubicBezTo>
                  <a:pt x="53511" y="48470"/>
                  <a:pt x="53567" y="48527"/>
                  <a:pt x="53605" y="48601"/>
                </a:cubicBezTo>
                <a:cubicBezTo>
                  <a:pt x="53941" y="49126"/>
                  <a:pt x="54222" y="49687"/>
                  <a:pt x="54409" y="50267"/>
                </a:cubicBezTo>
                <a:cubicBezTo>
                  <a:pt x="54054" y="50473"/>
                  <a:pt x="53679" y="50679"/>
                  <a:pt x="53305" y="50847"/>
                </a:cubicBezTo>
                <a:cubicBezTo>
                  <a:pt x="53212" y="50885"/>
                  <a:pt x="53118" y="50941"/>
                  <a:pt x="53024" y="50978"/>
                </a:cubicBezTo>
                <a:cubicBezTo>
                  <a:pt x="53024" y="50978"/>
                  <a:pt x="52837" y="51072"/>
                  <a:pt x="52762" y="51091"/>
                </a:cubicBezTo>
                <a:cubicBezTo>
                  <a:pt x="52556" y="51184"/>
                  <a:pt x="52351" y="51259"/>
                  <a:pt x="52126" y="51353"/>
                </a:cubicBezTo>
                <a:cubicBezTo>
                  <a:pt x="51789" y="51465"/>
                  <a:pt x="51452" y="51577"/>
                  <a:pt x="51097" y="51671"/>
                </a:cubicBezTo>
                <a:cubicBezTo>
                  <a:pt x="52126" y="50754"/>
                  <a:pt x="52912" y="49631"/>
                  <a:pt x="53474" y="48396"/>
                </a:cubicBezTo>
                <a:close/>
                <a:moveTo>
                  <a:pt x="27065" y="50473"/>
                </a:moveTo>
                <a:lnTo>
                  <a:pt x="27065" y="50473"/>
                </a:lnTo>
                <a:cubicBezTo>
                  <a:pt x="28412" y="50904"/>
                  <a:pt x="29778" y="51315"/>
                  <a:pt x="31145" y="51708"/>
                </a:cubicBezTo>
                <a:cubicBezTo>
                  <a:pt x="32623" y="52139"/>
                  <a:pt x="34102" y="52588"/>
                  <a:pt x="35581" y="52981"/>
                </a:cubicBezTo>
                <a:cubicBezTo>
                  <a:pt x="35543" y="53075"/>
                  <a:pt x="35506" y="53168"/>
                  <a:pt x="35450" y="53262"/>
                </a:cubicBezTo>
                <a:cubicBezTo>
                  <a:pt x="35262" y="53243"/>
                  <a:pt x="35075" y="53243"/>
                  <a:pt x="34888" y="53224"/>
                </a:cubicBezTo>
                <a:cubicBezTo>
                  <a:pt x="33147" y="53075"/>
                  <a:pt x="31407" y="52906"/>
                  <a:pt x="29685" y="52644"/>
                </a:cubicBezTo>
                <a:cubicBezTo>
                  <a:pt x="29273" y="52588"/>
                  <a:pt x="28880" y="52494"/>
                  <a:pt x="28487" y="52420"/>
                </a:cubicBezTo>
                <a:cubicBezTo>
                  <a:pt x="28431" y="52363"/>
                  <a:pt x="28393" y="52307"/>
                  <a:pt x="28337" y="52270"/>
                </a:cubicBezTo>
                <a:cubicBezTo>
                  <a:pt x="28281" y="52176"/>
                  <a:pt x="28206" y="52101"/>
                  <a:pt x="28131" y="52008"/>
                </a:cubicBezTo>
                <a:cubicBezTo>
                  <a:pt x="28057" y="51933"/>
                  <a:pt x="28000" y="51839"/>
                  <a:pt x="27926" y="51765"/>
                </a:cubicBezTo>
                <a:cubicBezTo>
                  <a:pt x="27926" y="51746"/>
                  <a:pt x="27907" y="51746"/>
                  <a:pt x="27907" y="51727"/>
                </a:cubicBezTo>
                <a:cubicBezTo>
                  <a:pt x="27607" y="51315"/>
                  <a:pt x="27327" y="50904"/>
                  <a:pt x="27065" y="50473"/>
                </a:cubicBezTo>
                <a:close/>
                <a:moveTo>
                  <a:pt x="22535" y="54048"/>
                </a:moveTo>
                <a:cubicBezTo>
                  <a:pt x="22685" y="54329"/>
                  <a:pt x="22853" y="54591"/>
                  <a:pt x="23022" y="54871"/>
                </a:cubicBezTo>
                <a:cubicBezTo>
                  <a:pt x="22853" y="54703"/>
                  <a:pt x="22685" y="54516"/>
                  <a:pt x="22535" y="54347"/>
                </a:cubicBezTo>
                <a:cubicBezTo>
                  <a:pt x="22535" y="54235"/>
                  <a:pt x="22535" y="54142"/>
                  <a:pt x="22535" y="54048"/>
                </a:cubicBezTo>
                <a:close/>
                <a:moveTo>
                  <a:pt x="36217" y="56687"/>
                </a:moveTo>
                <a:cubicBezTo>
                  <a:pt x="38314" y="56829"/>
                  <a:pt x="40403" y="56899"/>
                  <a:pt x="42495" y="56899"/>
                </a:cubicBezTo>
                <a:cubicBezTo>
                  <a:pt x="43446" y="56899"/>
                  <a:pt x="44397" y="56885"/>
                  <a:pt x="45351" y="56855"/>
                </a:cubicBezTo>
                <a:lnTo>
                  <a:pt x="45351" y="56855"/>
                </a:lnTo>
                <a:cubicBezTo>
                  <a:pt x="44171" y="57061"/>
                  <a:pt x="43011" y="57211"/>
                  <a:pt x="41851" y="57267"/>
                </a:cubicBezTo>
                <a:cubicBezTo>
                  <a:pt x="41486" y="57286"/>
                  <a:pt x="41116" y="57295"/>
                  <a:pt x="40744" y="57295"/>
                </a:cubicBezTo>
                <a:cubicBezTo>
                  <a:pt x="40372" y="57295"/>
                  <a:pt x="39998" y="57286"/>
                  <a:pt x="39623" y="57267"/>
                </a:cubicBezTo>
                <a:cubicBezTo>
                  <a:pt x="39286" y="57248"/>
                  <a:pt x="38950" y="57230"/>
                  <a:pt x="38613" y="57211"/>
                </a:cubicBezTo>
                <a:cubicBezTo>
                  <a:pt x="38407" y="57192"/>
                  <a:pt x="38220" y="57174"/>
                  <a:pt x="38014" y="57155"/>
                </a:cubicBezTo>
                <a:cubicBezTo>
                  <a:pt x="38014" y="57155"/>
                  <a:pt x="37658" y="57099"/>
                  <a:pt x="37639" y="57099"/>
                </a:cubicBezTo>
                <a:cubicBezTo>
                  <a:pt x="37134" y="57024"/>
                  <a:pt x="36629" y="56930"/>
                  <a:pt x="36123" y="56818"/>
                </a:cubicBezTo>
                <a:cubicBezTo>
                  <a:pt x="36161" y="56781"/>
                  <a:pt x="36198" y="56743"/>
                  <a:pt x="36217" y="56687"/>
                </a:cubicBezTo>
                <a:close/>
                <a:moveTo>
                  <a:pt x="53923" y="57529"/>
                </a:moveTo>
                <a:cubicBezTo>
                  <a:pt x="53230" y="59045"/>
                  <a:pt x="52201" y="60393"/>
                  <a:pt x="50928" y="61422"/>
                </a:cubicBezTo>
                <a:cubicBezTo>
                  <a:pt x="49955" y="62208"/>
                  <a:pt x="48701" y="62882"/>
                  <a:pt x="47559" y="63256"/>
                </a:cubicBezTo>
                <a:cubicBezTo>
                  <a:pt x="46998" y="63462"/>
                  <a:pt x="46455" y="63612"/>
                  <a:pt x="45912" y="63724"/>
                </a:cubicBezTo>
                <a:cubicBezTo>
                  <a:pt x="46754" y="62845"/>
                  <a:pt x="47503" y="61871"/>
                  <a:pt x="48121" y="60748"/>
                </a:cubicBezTo>
                <a:cubicBezTo>
                  <a:pt x="48308" y="60374"/>
                  <a:pt x="48495" y="60000"/>
                  <a:pt x="48663" y="59607"/>
                </a:cubicBezTo>
                <a:cubicBezTo>
                  <a:pt x="48701" y="59607"/>
                  <a:pt x="48720" y="59607"/>
                  <a:pt x="48738" y="59588"/>
                </a:cubicBezTo>
                <a:cubicBezTo>
                  <a:pt x="50498" y="59064"/>
                  <a:pt x="52238" y="58371"/>
                  <a:pt x="53923" y="57529"/>
                </a:cubicBezTo>
                <a:close/>
                <a:moveTo>
                  <a:pt x="32680" y="59532"/>
                </a:moveTo>
                <a:cubicBezTo>
                  <a:pt x="35128" y="60465"/>
                  <a:pt x="37751" y="60874"/>
                  <a:pt x="40389" y="60874"/>
                </a:cubicBezTo>
                <a:cubicBezTo>
                  <a:pt x="41986" y="60874"/>
                  <a:pt x="43590" y="60724"/>
                  <a:pt x="45163" y="60449"/>
                </a:cubicBezTo>
                <a:lnTo>
                  <a:pt x="45163" y="60449"/>
                </a:lnTo>
                <a:cubicBezTo>
                  <a:pt x="44883" y="60842"/>
                  <a:pt x="44583" y="61235"/>
                  <a:pt x="44265" y="61591"/>
                </a:cubicBezTo>
                <a:cubicBezTo>
                  <a:pt x="43385" y="62545"/>
                  <a:pt x="42393" y="63331"/>
                  <a:pt x="41308" y="64005"/>
                </a:cubicBezTo>
                <a:cubicBezTo>
                  <a:pt x="40728" y="63949"/>
                  <a:pt x="40260" y="63874"/>
                  <a:pt x="39623" y="63743"/>
                </a:cubicBezTo>
                <a:cubicBezTo>
                  <a:pt x="38276" y="63481"/>
                  <a:pt x="36909" y="63032"/>
                  <a:pt x="35786" y="62489"/>
                </a:cubicBezTo>
                <a:cubicBezTo>
                  <a:pt x="34308" y="61797"/>
                  <a:pt x="32942" y="60917"/>
                  <a:pt x="31669" y="59925"/>
                </a:cubicBezTo>
                <a:cubicBezTo>
                  <a:pt x="32006" y="59813"/>
                  <a:pt x="32343" y="59682"/>
                  <a:pt x="32680" y="59532"/>
                </a:cubicBezTo>
                <a:close/>
                <a:moveTo>
                  <a:pt x="23658" y="58914"/>
                </a:moveTo>
                <a:cubicBezTo>
                  <a:pt x="24033" y="59139"/>
                  <a:pt x="24426" y="59326"/>
                  <a:pt x="24819" y="59513"/>
                </a:cubicBezTo>
                <a:cubicBezTo>
                  <a:pt x="25567" y="59831"/>
                  <a:pt x="26353" y="60075"/>
                  <a:pt x="27139" y="60206"/>
                </a:cubicBezTo>
                <a:cubicBezTo>
                  <a:pt x="27963" y="61067"/>
                  <a:pt x="28843" y="61871"/>
                  <a:pt x="29778" y="62620"/>
                </a:cubicBezTo>
                <a:cubicBezTo>
                  <a:pt x="31744" y="64174"/>
                  <a:pt x="33952" y="65428"/>
                  <a:pt x="36273" y="66251"/>
                </a:cubicBezTo>
                <a:cubicBezTo>
                  <a:pt x="35431" y="66513"/>
                  <a:pt x="34570" y="66775"/>
                  <a:pt x="33709" y="66981"/>
                </a:cubicBezTo>
                <a:cubicBezTo>
                  <a:pt x="33166" y="66831"/>
                  <a:pt x="32623" y="66663"/>
                  <a:pt x="32081" y="66457"/>
                </a:cubicBezTo>
                <a:cubicBezTo>
                  <a:pt x="28300" y="65072"/>
                  <a:pt x="25230" y="62433"/>
                  <a:pt x="23658" y="58914"/>
                </a:cubicBezTo>
                <a:close/>
                <a:moveTo>
                  <a:pt x="70150" y="48302"/>
                </a:moveTo>
                <a:lnTo>
                  <a:pt x="70150" y="48302"/>
                </a:lnTo>
                <a:cubicBezTo>
                  <a:pt x="69888" y="51091"/>
                  <a:pt x="69233" y="53842"/>
                  <a:pt x="67848" y="56294"/>
                </a:cubicBezTo>
                <a:cubicBezTo>
                  <a:pt x="66650" y="58446"/>
                  <a:pt x="65040" y="60262"/>
                  <a:pt x="63075" y="61778"/>
                </a:cubicBezTo>
                <a:cubicBezTo>
                  <a:pt x="59332" y="64716"/>
                  <a:pt x="54709" y="66289"/>
                  <a:pt x="49992" y="67206"/>
                </a:cubicBezTo>
                <a:cubicBezTo>
                  <a:pt x="55177" y="63912"/>
                  <a:pt x="59519" y="59251"/>
                  <a:pt x="62607" y="53898"/>
                </a:cubicBezTo>
                <a:cubicBezTo>
                  <a:pt x="63262" y="53617"/>
                  <a:pt x="63899" y="53337"/>
                  <a:pt x="64516" y="53000"/>
                </a:cubicBezTo>
                <a:cubicBezTo>
                  <a:pt x="66687" y="51839"/>
                  <a:pt x="68634" y="50248"/>
                  <a:pt x="70150" y="48302"/>
                </a:cubicBezTo>
                <a:close/>
                <a:moveTo>
                  <a:pt x="40859" y="67299"/>
                </a:moveTo>
                <a:cubicBezTo>
                  <a:pt x="41008" y="67318"/>
                  <a:pt x="41158" y="67318"/>
                  <a:pt x="41308" y="67337"/>
                </a:cubicBezTo>
                <a:cubicBezTo>
                  <a:pt x="40877" y="67468"/>
                  <a:pt x="40447" y="67599"/>
                  <a:pt x="40016" y="67711"/>
                </a:cubicBezTo>
                <a:cubicBezTo>
                  <a:pt x="40297" y="67580"/>
                  <a:pt x="40578" y="67449"/>
                  <a:pt x="40859" y="67299"/>
                </a:cubicBezTo>
                <a:close/>
                <a:moveTo>
                  <a:pt x="11698" y="39767"/>
                </a:moveTo>
                <a:cubicBezTo>
                  <a:pt x="11754" y="40778"/>
                  <a:pt x="11979" y="41770"/>
                  <a:pt x="12391" y="42724"/>
                </a:cubicBezTo>
                <a:cubicBezTo>
                  <a:pt x="12990" y="44184"/>
                  <a:pt x="13944" y="45382"/>
                  <a:pt x="15273" y="46243"/>
                </a:cubicBezTo>
                <a:cubicBezTo>
                  <a:pt x="15779" y="46561"/>
                  <a:pt x="16321" y="46823"/>
                  <a:pt x="16883" y="47067"/>
                </a:cubicBezTo>
                <a:cubicBezTo>
                  <a:pt x="17033" y="49238"/>
                  <a:pt x="17519" y="51371"/>
                  <a:pt x="18474" y="53337"/>
                </a:cubicBezTo>
                <a:cubicBezTo>
                  <a:pt x="18848" y="54104"/>
                  <a:pt x="19335" y="54853"/>
                  <a:pt x="19859" y="55545"/>
                </a:cubicBezTo>
                <a:cubicBezTo>
                  <a:pt x="19896" y="55863"/>
                  <a:pt x="19934" y="56182"/>
                  <a:pt x="19990" y="56481"/>
                </a:cubicBezTo>
                <a:cubicBezTo>
                  <a:pt x="20439" y="59270"/>
                  <a:pt x="21749" y="61890"/>
                  <a:pt x="23546" y="64080"/>
                </a:cubicBezTo>
                <a:cubicBezTo>
                  <a:pt x="24800" y="65615"/>
                  <a:pt x="26391" y="66850"/>
                  <a:pt x="28113" y="67823"/>
                </a:cubicBezTo>
                <a:cubicBezTo>
                  <a:pt x="27888" y="67786"/>
                  <a:pt x="27645" y="67730"/>
                  <a:pt x="27420" y="67674"/>
                </a:cubicBezTo>
                <a:cubicBezTo>
                  <a:pt x="24351" y="66906"/>
                  <a:pt x="21805" y="65821"/>
                  <a:pt x="19091" y="64192"/>
                </a:cubicBezTo>
                <a:cubicBezTo>
                  <a:pt x="14468" y="61441"/>
                  <a:pt x="10519" y="57642"/>
                  <a:pt x="7749" y="53037"/>
                </a:cubicBezTo>
                <a:cubicBezTo>
                  <a:pt x="7599" y="51072"/>
                  <a:pt x="7787" y="49069"/>
                  <a:pt x="8273" y="47142"/>
                </a:cubicBezTo>
                <a:cubicBezTo>
                  <a:pt x="8947" y="44503"/>
                  <a:pt x="10107" y="41995"/>
                  <a:pt x="11698" y="39767"/>
                </a:cubicBezTo>
                <a:close/>
                <a:moveTo>
                  <a:pt x="53723" y="0"/>
                </a:moveTo>
                <a:cubicBezTo>
                  <a:pt x="49841" y="0"/>
                  <a:pt x="45941" y="1120"/>
                  <a:pt x="42768" y="3307"/>
                </a:cubicBezTo>
                <a:cubicBezTo>
                  <a:pt x="42319" y="3607"/>
                  <a:pt x="41851" y="3963"/>
                  <a:pt x="41364" y="4337"/>
                </a:cubicBezTo>
                <a:cubicBezTo>
                  <a:pt x="40765" y="4243"/>
                  <a:pt x="40147" y="4150"/>
                  <a:pt x="39548" y="4075"/>
                </a:cubicBezTo>
                <a:cubicBezTo>
                  <a:pt x="38657" y="3980"/>
                  <a:pt x="37764" y="3934"/>
                  <a:pt x="36872" y="3934"/>
                </a:cubicBezTo>
                <a:cubicBezTo>
                  <a:pt x="31053" y="3934"/>
                  <a:pt x="25272" y="5887"/>
                  <a:pt x="20420" y="9035"/>
                </a:cubicBezTo>
                <a:cubicBezTo>
                  <a:pt x="14880" y="12610"/>
                  <a:pt x="10388" y="17607"/>
                  <a:pt x="6720" y="23053"/>
                </a:cubicBezTo>
                <a:cubicBezTo>
                  <a:pt x="2920" y="28743"/>
                  <a:pt x="1" y="35388"/>
                  <a:pt x="487" y="42369"/>
                </a:cubicBezTo>
                <a:cubicBezTo>
                  <a:pt x="843" y="47441"/>
                  <a:pt x="2714" y="52214"/>
                  <a:pt x="5503" y="56406"/>
                </a:cubicBezTo>
                <a:cubicBezTo>
                  <a:pt x="6476" y="60655"/>
                  <a:pt x="8835" y="64567"/>
                  <a:pt x="12353" y="67262"/>
                </a:cubicBezTo>
                <a:cubicBezTo>
                  <a:pt x="15879" y="69970"/>
                  <a:pt x="20111" y="70895"/>
                  <a:pt x="24414" y="70895"/>
                </a:cubicBezTo>
                <a:cubicBezTo>
                  <a:pt x="24543" y="70895"/>
                  <a:pt x="24671" y="70894"/>
                  <a:pt x="24800" y="70893"/>
                </a:cubicBezTo>
                <a:cubicBezTo>
                  <a:pt x="27636" y="71786"/>
                  <a:pt x="30590" y="72236"/>
                  <a:pt x="33544" y="72236"/>
                </a:cubicBezTo>
                <a:cubicBezTo>
                  <a:pt x="36224" y="72236"/>
                  <a:pt x="38904" y="71865"/>
                  <a:pt x="41495" y="71117"/>
                </a:cubicBezTo>
                <a:cubicBezTo>
                  <a:pt x="41673" y="71120"/>
                  <a:pt x="41850" y="71121"/>
                  <a:pt x="42028" y="71121"/>
                </a:cubicBezTo>
                <a:cubicBezTo>
                  <a:pt x="44657" y="71121"/>
                  <a:pt x="47280" y="70864"/>
                  <a:pt x="49805" y="70444"/>
                </a:cubicBezTo>
                <a:cubicBezTo>
                  <a:pt x="55364" y="69545"/>
                  <a:pt x="60904" y="67355"/>
                  <a:pt x="65265" y="63724"/>
                </a:cubicBezTo>
                <a:cubicBezTo>
                  <a:pt x="67361" y="61984"/>
                  <a:pt x="69158" y="59813"/>
                  <a:pt x="70412" y="57379"/>
                </a:cubicBezTo>
                <a:cubicBezTo>
                  <a:pt x="72022" y="54254"/>
                  <a:pt x="72714" y="50735"/>
                  <a:pt x="72920" y="47235"/>
                </a:cubicBezTo>
                <a:cubicBezTo>
                  <a:pt x="72995" y="45831"/>
                  <a:pt x="72995" y="44428"/>
                  <a:pt x="72883" y="43005"/>
                </a:cubicBezTo>
                <a:cubicBezTo>
                  <a:pt x="73538" y="41040"/>
                  <a:pt x="73893" y="38962"/>
                  <a:pt x="74080" y="36904"/>
                </a:cubicBezTo>
                <a:lnTo>
                  <a:pt x="74099" y="36904"/>
                </a:lnTo>
                <a:cubicBezTo>
                  <a:pt x="74548" y="32168"/>
                  <a:pt x="74155" y="27396"/>
                  <a:pt x="72995" y="22791"/>
                </a:cubicBezTo>
                <a:cubicBezTo>
                  <a:pt x="73444" y="19273"/>
                  <a:pt x="72976" y="15660"/>
                  <a:pt x="71591" y="12310"/>
                </a:cubicBezTo>
                <a:cubicBezTo>
                  <a:pt x="69326" y="6882"/>
                  <a:pt x="64928" y="2447"/>
                  <a:pt x="59220" y="781"/>
                </a:cubicBezTo>
                <a:cubicBezTo>
                  <a:pt x="57446" y="259"/>
                  <a:pt x="55587" y="0"/>
                  <a:pt x="537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24;p39">
            <a:extLst>
              <a:ext uri="{FF2B5EF4-FFF2-40B4-BE49-F238E27FC236}">
                <a16:creationId xmlns:a16="http://schemas.microsoft.com/office/drawing/2014/main" id="{6EE1997C-968E-3B60-B792-583506725067}"/>
              </a:ext>
            </a:extLst>
          </p:cNvPr>
          <p:cNvSpPr txBox="1">
            <a:spLocks/>
          </p:cNvSpPr>
          <p:nvPr/>
        </p:nvSpPr>
        <p:spPr>
          <a:xfrm>
            <a:off x="242148" y="2787963"/>
            <a:ext cx="4199100" cy="725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yne"/>
              <a:buNone/>
              <a:defRPr sz="4000" b="1" i="0" u="none" strike="noStrike" cap="none">
                <a:solidFill>
                  <a:schemeClr val="dk1"/>
                </a:solidFill>
                <a:latin typeface="Syne"/>
                <a:ea typeface="Syne"/>
                <a:cs typeface="Syne"/>
                <a:sym typeface="Syne"/>
              </a:defRPr>
            </a:lvl1pPr>
            <a:lvl2pPr marR="0" lvl="1" algn="ctr" rtl="0">
              <a:lnSpc>
                <a:spcPct val="100000"/>
              </a:lnSpc>
              <a:spcBef>
                <a:spcPts val="0"/>
              </a:spcBef>
              <a:spcAft>
                <a:spcPts val="0"/>
              </a:spcAft>
              <a:buClr>
                <a:schemeClr val="dk1"/>
              </a:buClr>
              <a:buSzPts val="3600"/>
              <a:buFont typeface="Syne"/>
              <a:buNone/>
              <a:defRPr sz="3600" b="1" i="0" u="none" strike="noStrike" cap="none">
                <a:solidFill>
                  <a:schemeClr val="dk1"/>
                </a:solidFill>
                <a:latin typeface="Syne"/>
                <a:ea typeface="Syne"/>
                <a:cs typeface="Syne"/>
                <a:sym typeface="Syne"/>
              </a:defRPr>
            </a:lvl2pPr>
            <a:lvl3pPr marR="0" lvl="2" algn="ctr" rtl="0">
              <a:lnSpc>
                <a:spcPct val="100000"/>
              </a:lnSpc>
              <a:spcBef>
                <a:spcPts val="0"/>
              </a:spcBef>
              <a:spcAft>
                <a:spcPts val="0"/>
              </a:spcAft>
              <a:buClr>
                <a:schemeClr val="dk1"/>
              </a:buClr>
              <a:buSzPts val="3600"/>
              <a:buFont typeface="Syne"/>
              <a:buNone/>
              <a:defRPr sz="3600" b="1" i="0" u="none" strike="noStrike" cap="none">
                <a:solidFill>
                  <a:schemeClr val="dk1"/>
                </a:solidFill>
                <a:latin typeface="Syne"/>
                <a:ea typeface="Syne"/>
                <a:cs typeface="Syne"/>
                <a:sym typeface="Syne"/>
              </a:defRPr>
            </a:lvl3pPr>
            <a:lvl4pPr marR="0" lvl="3" algn="ctr" rtl="0">
              <a:lnSpc>
                <a:spcPct val="100000"/>
              </a:lnSpc>
              <a:spcBef>
                <a:spcPts val="0"/>
              </a:spcBef>
              <a:spcAft>
                <a:spcPts val="0"/>
              </a:spcAft>
              <a:buClr>
                <a:schemeClr val="dk1"/>
              </a:buClr>
              <a:buSzPts val="3600"/>
              <a:buFont typeface="Syne"/>
              <a:buNone/>
              <a:defRPr sz="3600" b="1" i="0" u="none" strike="noStrike" cap="none">
                <a:solidFill>
                  <a:schemeClr val="dk1"/>
                </a:solidFill>
                <a:latin typeface="Syne"/>
                <a:ea typeface="Syne"/>
                <a:cs typeface="Syne"/>
                <a:sym typeface="Syne"/>
              </a:defRPr>
            </a:lvl4pPr>
            <a:lvl5pPr marR="0" lvl="4" algn="ctr" rtl="0">
              <a:lnSpc>
                <a:spcPct val="100000"/>
              </a:lnSpc>
              <a:spcBef>
                <a:spcPts val="0"/>
              </a:spcBef>
              <a:spcAft>
                <a:spcPts val="0"/>
              </a:spcAft>
              <a:buClr>
                <a:schemeClr val="dk1"/>
              </a:buClr>
              <a:buSzPts val="3600"/>
              <a:buFont typeface="Syne"/>
              <a:buNone/>
              <a:defRPr sz="3600" b="1" i="0" u="none" strike="noStrike" cap="none">
                <a:solidFill>
                  <a:schemeClr val="dk1"/>
                </a:solidFill>
                <a:latin typeface="Syne"/>
                <a:ea typeface="Syne"/>
                <a:cs typeface="Syne"/>
                <a:sym typeface="Syne"/>
              </a:defRPr>
            </a:lvl5pPr>
            <a:lvl6pPr marR="0" lvl="5" algn="ctr" rtl="0">
              <a:lnSpc>
                <a:spcPct val="100000"/>
              </a:lnSpc>
              <a:spcBef>
                <a:spcPts val="0"/>
              </a:spcBef>
              <a:spcAft>
                <a:spcPts val="0"/>
              </a:spcAft>
              <a:buClr>
                <a:schemeClr val="dk1"/>
              </a:buClr>
              <a:buSzPts val="3600"/>
              <a:buFont typeface="Syne"/>
              <a:buNone/>
              <a:defRPr sz="3600" b="1" i="0" u="none" strike="noStrike" cap="none">
                <a:solidFill>
                  <a:schemeClr val="dk1"/>
                </a:solidFill>
                <a:latin typeface="Syne"/>
                <a:ea typeface="Syne"/>
                <a:cs typeface="Syne"/>
                <a:sym typeface="Syne"/>
              </a:defRPr>
            </a:lvl6pPr>
            <a:lvl7pPr marR="0" lvl="6" algn="ctr" rtl="0">
              <a:lnSpc>
                <a:spcPct val="100000"/>
              </a:lnSpc>
              <a:spcBef>
                <a:spcPts val="0"/>
              </a:spcBef>
              <a:spcAft>
                <a:spcPts val="0"/>
              </a:spcAft>
              <a:buClr>
                <a:schemeClr val="dk1"/>
              </a:buClr>
              <a:buSzPts val="3600"/>
              <a:buFont typeface="Syne"/>
              <a:buNone/>
              <a:defRPr sz="3600" b="1" i="0" u="none" strike="noStrike" cap="none">
                <a:solidFill>
                  <a:schemeClr val="dk1"/>
                </a:solidFill>
                <a:latin typeface="Syne"/>
                <a:ea typeface="Syne"/>
                <a:cs typeface="Syne"/>
                <a:sym typeface="Syne"/>
              </a:defRPr>
            </a:lvl7pPr>
            <a:lvl8pPr marR="0" lvl="7" algn="ctr" rtl="0">
              <a:lnSpc>
                <a:spcPct val="100000"/>
              </a:lnSpc>
              <a:spcBef>
                <a:spcPts val="0"/>
              </a:spcBef>
              <a:spcAft>
                <a:spcPts val="0"/>
              </a:spcAft>
              <a:buClr>
                <a:schemeClr val="dk1"/>
              </a:buClr>
              <a:buSzPts val="3600"/>
              <a:buFont typeface="Syne"/>
              <a:buNone/>
              <a:defRPr sz="3600" b="1" i="0" u="none" strike="noStrike" cap="none">
                <a:solidFill>
                  <a:schemeClr val="dk1"/>
                </a:solidFill>
                <a:latin typeface="Syne"/>
                <a:ea typeface="Syne"/>
                <a:cs typeface="Syne"/>
                <a:sym typeface="Syne"/>
              </a:defRPr>
            </a:lvl8pPr>
            <a:lvl9pPr marR="0" lvl="8" algn="ctr" rtl="0">
              <a:lnSpc>
                <a:spcPct val="100000"/>
              </a:lnSpc>
              <a:spcBef>
                <a:spcPts val="0"/>
              </a:spcBef>
              <a:spcAft>
                <a:spcPts val="0"/>
              </a:spcAft>
              <a:buClr>
                <a:schemeClr val="dk1"/>
              </a:buClr>
              <a:buSzPts val="3600"/>
              <a:buFont typeface="Syne"/>
              <a:buNone/>
              <a:defRPr sz="3600" b="1" i="0" u="none" strike="noStrike" cap="none">
                <a:solidFill>
                  <a:schemeClr val="dk1"/>
                </a:solidFill>
                <a:latin typeface="Syne"/>
                <a:ea typeface="Syne"/>
                <a:cs typeface="Syne"/>
                <a:sym typeface="Syne"/>
              </a:defRPr>
            </a:lvl9pPr>
          </a:lstStyle>
          <a:p>
            <a:r>
              <a:rPr lang="en-US"/>
              <a:t>Our Mission</a:t>
            </a:r>
          </a:p>
        </p:txBody>
      </p:sp>
      <p:sp>
        <p:nvSpPr>
          <p:cNvPr id="5" name="Google Shape;426;p39">
            <a:extLst>
              <a:ext uri="{FF2B5EF4-FFF2-40B4-BE49-F238E27FC236}">
                <a16:creationId xmlns:a16="http://schemas.microsoft.com/office/drawing/2014/main" id="{68ED36E3-CB70-227B-96CC-A595F41C09E3}"/>
              </a:ext>
            </a:extLst>
          </p:cNvPr>
          <p:cNvSpPr txBox="1">
            <a:spLocks/>
          </p:cNvSpPr>
          <p:nvPr/>
        </p:nvSpPr>
        <p:spPr>
          <a:xfrm>
            <a:off x="291415" y="3389654"/>
            <a:ext cx="5080232" cy="11128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Questrial"/>
              <a:buNone/>
              <a:defRPr sz="1600" b="0" i="0" u="none" strike="noStrike" cap="none">
                <a:solidFill>
                  <a:schemeClr val="dk1"/>
                </a:solidFill>
                <a:latin typeface="Questrial"/>
                <a:ea typeface="Questrial"/>
                <a:cs typeface="Questrial"/>
                <a:sym typeface="Questrial"/>
              </a:defRPr>
            </a:lvl1pPr>
            <a:lvl2pPr marL="914400" marR="0" lvl="1"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2pPr>
            <a:lvl3pPr marL="1371600" marR="0" lvl="2"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3pPr>
            <a:lvl4pPr marL="1828800" marR="0" lvl="3"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4pPr>
            <a:lvl5pPr marL="2286000" marR="0" lvl="4"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5pPr>
            <a:lvl6pPr marL="2743200" marR="0" lvl="5"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6pPr>
            <a:lvl7pPr marL="3200400" marR="0" lvl="6"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7pPr>
            <a:lvl8pPr marL="3657600" marR="0" lvl="7"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8pPr>
            <a:lvl9pPr marL="4114800" marR="0" lvl="8"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9pPr>
          </a:lstStyle>
          <a:p>
            <a:pPr marL="0" indent="0"/>
            <a:r>
              <a:rPr lang="en-US"/>
              <a:t>Offer a cutting-edge virtual reality application that enables customers to quickly and easily build and see their ideal space designs.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graphicFrame>
        <p:nvGraphicFramePr>
          <p:cNvPr id="2" name="Table 5">
            <a:extLst>
              <a:ext uri="{FF2B5EF4-FFF2-40B4-BE49-F238E27FC236}">
                <a16:creationId xmlns:a16="http://schemas.microsoft.com/office/drawing/2014/main" id="{9A0B9A79-9CD7-20D7-0F43-CB7954566271}"/>
              </a:ext>
            </a:extLst>
          </p:cNvPr>
          <p:cNvGraphicFramePr>
            <a:graphicFrameLocks noGrp="1"/>
          </p:cNvGraphicFramePr>
          <p:nvPr>
            <p:extLst>
              <p:ext uri="{D42A27DB-BD31-4B8C-83A1-F6EECF244321}">
                <p14:modId xmlns:p14="http://schemas.microsoft.com/office/powerpoint/2010/main" val="197140790"/>
              </p:ext>
            </p:extLst>
          </p:nvPr>
        </p:nvGraphicFramePr>
        <p:xfrm>
          <a:off x="603849" y="1175600"/>
          <a:ext cx="7936302" cy="3322260"/>
        </p:xfrm>
        <a:graphic>
          <a:graphicData uri="http://schemas.openxmlformats.org/drawingml/2006/table">
            <a:tbl>
              <a:tblPr firstRow="1" firstCol="1" bandRow="1">
                <a:tableStyleId>{0F8DE266-31BD-49D6-AB8B-4C04E8D90B22}</a:tableStyleId>
              </a:tblPr>
              <a:tblGrid>
                <a:gridCol w="819510">
                  <a:extLst>
                    <a:ext uri="{9D8B030D-6E8A-4147-A177-3AD203B41FA5}">
                      <a16:colId xmlns:a16="http://schemas.microsoft.com/office/drawing/2014/main" val="509747666"/>
                    </a:ext>
                  </a:extLst>
                </a:gridCol>
                <a:gridCol w="1777041">
                  <a:extLst>
                    <a:ext uri="{9D8B030D-6E8A-4147-A177-3AD203B41FA5}">
                      <a16:colId xmlns:a16="http://schemas.microsoft.com/office/drawing/2014/main" val="3862825175"/>
                    </a:ext>
                  </a:extLst>
                </a:gridCol>
                <a:gridCol w="1811547">
                  <a:extLst>
                    <a:ext uri="{9D8B030D-6E8A-4147-A177-3AD203B41FA5}">
                      <a16:colId xmlns:a16="http://schemas.microsoft.com/office/drawing/2014/main" val="718450232"/>
                    </a:ext>
                  </a:extLst>
                </a:gridCol>
                <a:gridCol w="1785668">
                  <a:extLst>
                    <a:ext uri="{9D8B030D-6E8A-4147-A177-3AD203B41FA5}">
                      <a16:colId xmlns:a16="http://schemas.microsoft.com/office/drawing/2014/main" val="678303320"/>
                    </a:ext>
                  </a:extLst>
                </a:gridCol>
                <a:gridCol w="1742536">
                  <a:extLst>
                    <a:ext uri="{9D8B030D-6E8A-4147-A177-3AD203B41FA5}">
                      <a16:colId xmlns:a16="http://schemas.microsoft.com/office/drawing/2014/main" val="459446916"/>
                    </a:ext>
                  </a:extLst>
                </a:gridCol>
              </a:tblGrid>
              <a:tr h="489324">
                <a:tc>
                  <a:txBody>
                    <a:bodyPr/>
                    <a:lstStyle/>
                    <a:p>
                      <a:endParaRPr lang="en-US" sz="1600" b="1">
                        <a:solidFill>
                          <a:schemeClr val="tx1"/>
                        </a:solidFill>
                        <a:latin typeface="Questrial" pitchFamily="2" charset="0"/>
                        <a:ea typeface="Questrial" pitchFamily="2" charset="0"/>
                        <a:cs typeface="Questrial" pitchFamily="2"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1">
                          <a:solidFill>
                            <a:schemeClr val="tx1"/>
                          </a:solidFill>
                          <a:latin typeface="Questrial"/>
                          <a:ea typeface="Questrial"/>
                          <a:cs typeface="Questrial"/>
                        </a:rPr>
                        <a:t>Quarter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a:solidFill>
                            <a:schemeClr val="tx1"/>
                          </a:solidFill>
                          <a:latin typeface="Questrial"/>
                          <a:ea typeface="Questrial"/>
                          <a:cs typeface="Questrial"/>
                        </a:rPr>
                        <a:t>Quarter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a:solidFill>
                            <a:schemeClr val="tx1"/>
                          </a:solidFill>
                          <a:latin typeface="Questrial"/>
                          <a:ea typeface="Questrial"/>
                          <a:cs typeface="Questrial"/>
                        </a:rPr>
                        <a:t>Quarter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a:solidFill>
                            <a:schemeClr val="tx1"/>
                          </a:solidFill>
                          <a:latin typeface="Questrial"/>
                          <a:ea typeface="Questrial"/>
                          <a:cs typeface="Questrial"/>
                        </a:rPr>
                        <a:t>Quarter 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7107544"/>
                  </a:ext>
                </a:extLst>
              </a:tr>
              <a:tr h="1057524">
                <a:tc>
                  <a:txBody>
                    <a:bodyPr/>
                    <a:lstStyle/>
                    <a:p>
                      <a:r>
                        <a:rPr lang="en-US" sz="1600" b="1">
                          <a:solidFill>
                            <a:schemeClr val="tx1"/>
                          </a:solidFill>
                          <a:latin typeface="Questrial"/>
                          <a:ea typeface="Questrial"/>
                          <a:cs typeface="Questrial"/>
                        </a:rPr>
                        <a:t>2023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buNone/>
                      </a:pPr>
                      <a:endParaRPr lang="en-US" sz="1200" b="0" i="0" u="none" strike="noStrike" cap="none">
                        <a:solidFill>
                          <a:schemeClr val="tx1"/>
                        </a:solidFill>
                        <a:latin typeface="Questrial"/>
                        <a:ea typeface="Questrial"/>
                        <a:cs typeface="Quest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b="0" i="0" u="none" strike="noStrike" cap="none">
                        <a:solidFill>
                          <a:schemeClr val="tx1"/>
                        </a:solidFill>
                        <a:latin typeface="Questrial" pitchFamily="2" charset="0"/>
                        <a:ea typeface="Questrial" pitchFamily="2" charset="0"/>
                        <a:cs typeface="Questrial" pitchFamily="2" charset="0"/>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200" b="0">
                          <a:solidFill>
                            <a:schemeClr val="tx1"/>
                          </a:solidFill>
                          <a:latin typeface="Questrial"/>
                          <a:ea typeface="Questrial"/>
                          <a:cs typeface="Questrial"/>
                        </a:rPr>
                        <a:t>~Room scanning, furniture placement,  color schemes, and themes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u="none" strike="noStrike" cap="none">
                          <a:solidFill>
                            <a:schemeClr val="tx1"/>
                          </a:solidFill>
                          <a:latin typeface="Questrial"/>
                          <a:ea typeface="Questrial"/>
                          <a:cs typeface="Questrial"/>
                          <a:sym typeface="Arial"/>
                        </a:rPr>
                        <a:t>~Lighting options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a:solidFill>
                            <a:schemeClr val="tx1"/>
                          </a:solidFill>
                          <a:latin typeface="Questrial" pitchFamily="2" charset="0"/>
                          <a:ea typeface="Questrial" pitchFamily="2" charset="0"/>
                          <a:cs typeface="Questrial" pitchFamily="2" charset="0"/>
                          <a:sym typeface="Arial"/>
                        </a:rPr>
                        <a:t>~Predictive modeling – accurate and personalized furniture recommendations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5298266"/>
                  </a:ext>
                </a:extLst>
              </a:tr>
              <a:tr h="887706">
                <a:tc>
                  <a:txBody>
                    <a:bodyPr/>
                    <a:lstStyle/>
                    <a:p>
                      <a:r>
                        <a:rPr lang="en-US" sz="1600" b="1">
                          <a:solidFill>
                            <a:schemeClr val="tx1"/>
                          </a:solidFill>
                          <a:latin typeface="Questrial"/>
                          <a:ea typeface="Questrial"/>
                          <a:cs typeface="Questrial"/>
                        </a:rPr>
                        <a:t>2024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a:solidFill>
                            <a:schemeClr val="tx1"/>
                          </a:solidFill>
                          <a:latin typeface="Questrial"/>
                          <a:ea typeface="Questrial"/>
                          <a:cs typeface="Questrial"/>
                          <a:sym typeface="Arial"/>
                        </a:rPr>
                        <a:t>~Virtual reality and augmented reality technology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a:solidFill>
                            <a:schemeClr val="tx1"/>
                          </a:solidFill>
                          <a:latin typeface="Questrial" pitchFamily="2" charset="0"/>
                          <a:ea typeface="Questrial" pitchFamily="2" charset="0"/>
                          <a:cs typeface="Questrial" pitchFamily="2" charset="0"/>
                          <a:sym typeface="Arial"/>
                        </a:rPr>
                        <a:t>~Smart Suggestions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a:solidFill>
                            <a:schemeClr val="tx1"/>
                          </a:solidFill>
                          <a:latin typeface="Questrial"/>
                          <a:ea typeface="Questrial"/>
                          <a:cs typeface="Questrial"/>
                          <a:sym typeface="Arial"/>
                        </a:rPr>
                        <a:t>~Retailer marketplace and Classifieds – rent or buy</a:t>
                      </a:r>
                      <a:endParaRPr lang="en-US" sz="1200" b="0" i="0" u="none" strike="noStrike" cap="none">
                        <a:solidFill>
                          <a:schemeClr val="tx1"/>
                        </a:solidFill>
                        <a:latin typeface="Questrial" pitchFamily="2" charset="0"/>
                        <a:ea typeface="Questrial" pitchFamily="2" charset="0"/>
                        <a:cs typeface="Questrial" pitchFamily="2"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a:solidFill>
                            <a:schemeClr val="tx1"/>
                          </a:solidFill>
                          <a:latin typeface="Questrial" pitchFamily="2" charset="0"/>
                          <a:ea typeface="Questrial" pitchFamily="2" charset="0"/>
                          <a:cs typeface="Questrial" pitchFamily="2" charset="0"/>
                          <a:sym typeface="Arial"/>
                        </a:rPr>
                        <a:t>~Home delivery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dirty="0">
                          <a:solidFill>
                            <a:schemeClr val="tx1"/>
                          </a:solidFill>
                          <a:latin typeface="Questrial"/>
                          <a:ea typeface="Questrial"/>
                          <a:cs typeface="Questrial"/>
                        </a:rPr>
                        <a:t>~Customer support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dirty="0">
                          <a:solidFill>
                            <a:schemeClr val="tx1"/>
                          </a:solidFill>
                          <a:latin typeface="Questrial"/>
                          <a:ea typeface="Questrial"/>
                          <a:cs typeface="Questrial"/>
                        </a:rPr>
                        <a:t>~Budget tracking</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dirty="0">
                          <a:solidFill>
                            <a:schemeClr val="tx1"/>
                          </a:solidFill>
                          <a:latin typeface="Questrial"/>
                          <a:ea typeface="Questrial"/>
                          <a:cs typeface="Questrial"/>
                        </a:rPr>
                        <a:t>~Furniture Manufacturing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a:solidFill>
                            <a:schemeClr val="tx1"/>
                          </a:solidFill>
                          <a:latin typeface="Questrial"/>
                          <a:ea typeface="Questrial"/>
                          <a:cs typeface="Questrial"/>
                          <a:sym typeface="Arial"/>
                        </a:rPr>
                        <a:t>~</a:t>
                      </a:r>
                      <a:r>
                        <a:rPr lang="en-US" sz="1200" b="0" i="0" u="none" strike="noStrike" cap="none" err="1">
                          <a:solidFill>
                            <a:schemeClr val="tx1"/>
                          </a:solidFill>
                          <a:latin typeface="Questrial"/>
                          <a:ea typeface="Questrial"/>
                          <a:cs typeface="Questrial"/>
                          <a:sym typeface="Arial"/>
                        </a:rPr>
                        <a:t>DreamSpace</a:t>
                      </a:r>
                      <a:r>
                        <a:rPr lang="en-US" sz="1200" b="0" i="0" u="none" strike="noStrike" cap="none">
                          <a:solidFill>
                            <a:schemeClr val="tx1"/>
                          </a:solidFill>
                          <a:latin typeface="Questrial"/>
                          <a:ea typeface="Questrial"/>
                          <a:cs typeface="Questrial"/>
                          <a:sym typeface="Arial"/>
                        </a:rPr>
                        <a:t> Community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a:solidFill>
                            <a:schemeClr val="tx1"/>
                          </a:solidFill>
                          <a:latin typeface="Questrial"/>
                          <a:ea typeface="Questrial"/>
                          <a:cs typeface="Questrial"/>
                        </a:rPr>
                        <a:t>~Share and Consult with experts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2066123"/>
                  </a:ext>
                </a:extLst>
              </a:tr>
              <a:tr h="887706">
                <a:tc>
                  <a:txBody>
                    <a:bodyPr/>
                    <a:lstStyle/>
                    <a:p>
                      <a:r>
                        <a:rPr lang="en-US" sz="1600" b="1">
                          <a:solidFill>
                            <a:schemeClr val="tx1"/>
                          </a:solidFill>
                          <a:latin typeface="Questrial"/>
                          <a:ea typeface="Questrial"/>
                          <a:cs typeface="Questrial"/>
                        </a:rPr>
                        <a:t>2025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a:solidFill>
                            <a:schemeClr val="tx1"/>
                          </a:solidFill>
                          <a:latin typeface="Questrial"/>
                          <a:ea typeface="Questrial"/>
                          <a:cs typeface="Questrial"/>
                          <a:sym typeface="Arial"/>
                        </a:rPr>
                        <a:t>~Outdoor living spaces and landscape design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a:solidFill>
                            <a:schemeClr val="tx1"/>
                          </a:solidFill>
                          <a:latin typeface="Questrial"/>
                          <a:ea typeface="Questrial"/>
                          <a:cs typeface="Questrial"/>
                          <a:sym typeface="Arial"/>
                        </a:rPr>
                        <a:t>~Workplace design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u="none" strike="noStrike" cap="none">
                          <a:solidFill>
                            <a:schemeClr val="tx1"/>
                          </a:solidFill>
                          <a:latin typeface="Questrial" pitchFamily="2" charset="0"/>
                          <a:ea typeface="Questrial" pitchFamily="2" charset="0"/>
                          <a:cs typeface="Questrial" pitchFamily="2" charset="0"/>
                          <a:sym typeface="Arial"/>
                        </a:rPr>
                        <a:t>~Virtual Home Staging</a:t>
                      </a:r>
                    </a:p>
                    <a:p>
                      <a:r>
                        <a:rPr lang="en-US" sz="1200" b="0" i="0" u="none" strike="noStrike" cap="none">
                          <a:solidFill>
                            <a:schemeClr val="tx1"/>
                          </a:solidFill>
                          <a:latin typeface="Questrial" pitchFamily="2" charset="0"/>
                          <a:ea typeface="Questrial" pitchFamily="2" charset="0"/>
                          <a:cs typeface="Questrial" pitchFamily="2" charset="0"/>
                          <a:sym typeface="Arial"/>
                        </a:rPr>
                        <a:t>~Event planning and decoration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b="0" i="0" u="none" strike="noStrike" cap="none">
                        <a:solidFill>
                          <a:schemeClr val="tx1"/>
                        </a:solidFill>
                        <a:latin typeface="Questrial"/>
                        <a:ea typeface="Questrial"/>
                        <a:cs typeface="Quest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0" i="0" u="none" strike="noStrike" cap="none" dirty="0">
                        <a:solidFill>
                          <a:schemeClr val="tx1"/>
                        </a:solidFill>
                        <a:latin typeface="Questrial" pitchFamily="2" charset="0"/>
                        <a:ea typeface="Questrial" pitchFamily="2" charset="0"/>
                        <a:cs typeface="Questrial" pitchFamily="2" charset="0"/>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5776745"/>
                  </a:ext>
                </a:extLst>
              </a:tr>
            </a:tbl>
          </a:graphicData>
        </a:graphic>
      </p:graphicFrame>
      <p:sp>
        <p:nvSpPr>
          <p:cNvPr id="3" name="Google Shape;410;p37">
            <a:extLst>
              <a:ext uri="{FF2B5EF4-FFF2-40B4-BE49-F238E27FC236}">
                <a16:creationId xmlns:a16="http://schemas.microsoft.com/office/drawing/2014/main" id="{C3EAA279-01D1-17E7-AD9B-80D91B851D21}"/>
              </a:ext>
            </a:extLst>
          </p:cNvPr>
          <p:cNvSpPr txBox="1">
            <a:spLocks/>
          </p:cNvSpPr>
          <p:nvPr/>
        </p:nvSpPr>
        <p:spPr>
          <a:xfrm>
            <a:off x="720000" y="272497"/>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FFFFFF"/>
              </a:buClr>
              <a:buSzPts val="3500"/>
              <a:buFont typeface="Syne"/>
              <a:buNone/>
              <a:tabLst/>
              <a:defRPr/>
            </a:pPr>
            <a:r>
              <a:rPr kumimoji="0" lang="en-US" sz="3500" b="1" i="0" u="none" strike="noStrike" kern="0" cap="none" spc="0" normalizeH="0" baseline="0" noProof="0">
                <a:ln>
                  <a:noFill/>
                </a:ln>
                <a:solidFill>
                  <a:srgbClr val="FFFFFF"/>
                </a:solidFill>
                <a:effectLst/>
                <a:uLnTx/>
                <a:uFillTx/>
                <a:latin typeface="Syne"/>
                <a:sym typeface="Syne"/>
              </a:rPr>
              <a:t>Product Roadmap</a:t>
            </a:r>
          </a:p>
        </p:txBody>
      </p:sp>
    </p:spTree>
    <p:extLst>
      <p:ext uri="{BB962C8B-B14F-4D97-AF65-F5344CB8AC3E}">
        <p14:creationId xmlns:p14="http://schemas.microsoft.com/office/powerpoint/2010/main" val="529756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3" name="Google Shape;410;p37">
            <a:extLst>
              <a:ext uri="{FF2B5EF4-FFF2-40B4-BE49-F238E27FC236}">
                <a16:creationId xmlns:a16="http://schemas.microsoft.com/office/drawing/2014/main" id="{C3EAA279-01D1-17E7-AD9B-80D91B851D21}"/>
              </a:ext>
            </a:extLst>
          </p:cNvPr>
          <p:cNvSpPr txBox="1">
            <a:spLocks/>
          </p:cNvSpPr>
          <p:nvPr/>
        </p:nvSpPr>
        <p:spPr>
          <a:xfrm>
            <a:off x="720000" y="272497"/>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FFFFFF"/>
              </a:buClr>
              <a:buSzPts val="3500"/>
              <a:buFont typeface="Syne"/>
              <a:buNone/>
              <a:tabLst/>
              <a:defRPr/>
            </a:pPr>
            <a:r>
              <a:rPr kumimoji="0" lang="en-US" sz="3500" b="1" i="0" u="none" strike="noStrike" kern="0" cap="none" spc="0" normalizeH="0" baseline="0" noProof="0" dirty="0">
                <a:ln>
                  <a:noFill/>
                </a:ln>
                <a:solidFill>
                  <a:srgbClr val="FFFFFF"/>
                </a:solidFill>
                <a:effectLst/>
                <a:uLnTx/>
                <a:uFillTx/>
                <a:latin typeface="Syne"/>
                <a:sym typeface="Syne"/>
              </a:rPr>
              <a:t>User Interface</a:t>
            </a:r>
          </a:p>
        </p:txBody>
      </p:sp>
      <p:pic>
        <p:nvPicPr>
          <p:cNvPr id="5" name="Picture 4" descr="Graphical user interface&#10;&#10;Description automatically generated">
            <a:extLst>
              <a:ext uri="{FF2B5EF4-FFF2-40B4-BE49-F238E27FC236}">
                <a16:creationId xmlns:a16="http://schemas.microsoft.com/office/drawing/2014/main" id="{5261CD58-3AD3-907E-9B90-82D939DF62A2}"/>
              </a:ext>
            </a:extLst>
          </p:cNvPr>
          <p:cNvPicPr>
            <a:picLocks noChangeAspect="1"/>
          </p:cNvPicPr>
          <p:nvPr/>
        </p:nvPicPr>
        <p:blipFill>
          <a:blip r:embed="rId3"/>
          <a:stretch>
            <a:fillRect/>
          </a:stretch>
        </p:blipFill>
        <p:spPr>
          <a:xfrm>
            <a:off x="2009870" y="845197"/>
            <a:ext cx="2053996" cy="4081861"/>
          </a:xfrm>
          <a:prstGeom prst="rect">
            <a:avLst/>
          </a:prstGeom>
        </p:spPr>
      </p:pic>
      <p:pic>
        <p:nvPicPr>
          <p:cNvPr id="7" name="Picture 6" descr="A screenshot of a phone&#10;&#10;Description automatically generated with medium confidence">
            <a:extLst>
              <a:ext uri="{FF2B5EF4-FFF2-40B4-BE49-F238E27FC236}">
                <a16:creationId xmlns:a16="http://schemas.microsoft.com/office/drawing/2014/main" id="{33371B2D-1690-2E87-CA0B-FF106B6E45F6}"/>
              </a:ext>
            </a:extLst>
          </p:cNvPr>
          <p:cNvPicPr>
            <a:picLocks noChangeAspect="1"/>
          </p:cNvPicPr>
          <p:nvPr/>
        </p:nvPicPr>
        <p:blipFill>
          <a:blip r:embed="rId4"/>
          <a:stretch>
            <a:fillRect/>
          </a:stretch>
        </p:blipFill>
        <p:spPr>
          <a:xfrm>
            <a:off x="4862851" y="845198"/>
            <a:ext cx="2053996" cy="4081860"/>
          </a:xfrm>
          <a:prstGeom prst="rect">
            <a:avLst/>
          </a:prstGeom>
        </p:spPr>
      </p:pic>
    </p:spTree>
    <p:extLst>
      <p:ext uri="{BB962C8B-B14F-4D97-AF65-F5344CB8AC3E}">
        <p14:creationId xmlns:p14="http://schemas.microsoft.com/office/powerpoint/2010/main" val="814952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9"/>
          <p:cNvSpPr txBox="1">
            <a:spLocks noGrp="1"/>
          </p:cNvSpPr>
          <p:nvPr>
            <p:ph type="title"/>
          </p:nvPr>
        </p:nvSpPr>
        <p:spPr>
          <a:xfrm>
            <a:off x="273364" y="496981"/>
            <a:ext cx="4199100" cy="725100"/>
          </a:xfrm>
          <a:prstGeom prst="rect">
            <a:avLst/>
          </a:prstGeom>
        </p:spPr>
        <p:txBody>
          <a:bodyPr spcFirstLastPara="1" wrap="square" lIns="91425" tIns="91425" rIns="91425" bIns="91425" anchor="b" anchorCtr="0">
            <a:noAutofit/>
          </a:bodyPr>
          <a:lstStyle/>
          <a:p>
            <a:pPr marL="0" lvl="0" indent="0" algn="l">
              <a:spcBef>
                <a:spcPts val="0"/>
              </a:spcBef>
              <a:spcAft>
                <a:spcPts val="0"/>
              </a:spcAft>
              <a:buNone/>
            </a:pPr>
            <a:r>
              <a:rPr lang="en"/>
              <a:t>Innovation</a:t>
            </a:r>
            <a:endParaRPr lang="en-US"/>
          </a:p>
        </p:txBody>
      </p:sp>
      <p:pic>
        <p:nvPicPr>
          <p:cNvPr id="427" name="Google Shape;427;p39"/>
          <p:cNvPicPr preferRelativeResize="0"/>
          <p:nvPr/>
        </p:nvPicPr>
        <p:blipFill>
          <a:blip r:embed="rId3">
            <a:alphaModFix/>
          </a:blip>
          <a:stretch>
            <a:fillRect/>
          </a:stretch>
        </p:blipFill>
        <p:spPr>
          <a:xfrm rot="2700000">
            <a:off x="2258775" y="89525"/>
            <a:ext cx="450799" cy="586149"/>
          </a:xfrm>
          <a:prstGeom prst="rect">
            <a:avLst/>
          </a:prstGeom>
          <a:noFill/>
          <a:ln>
            <a:noFill/>
          </a:ln>
        </p:spPr>
      </p:pic>
      <p:pic>
        <p:nvPicPr>
          <p:cNvPr id="429" name="Google Shape;429;p39"/>
          <p:cNvPicPr preferRelativeResize="0"/>
          <p:nvPr/>
        </p:nvPicPr>
        <p:blipFill>
          <a:blip r:embed="rId4">
            <a:alphaModFix/>
          </a:blip>
          <a:stretch>
            <a:fillRect/>
          </a:stretch>
        </p:blipFill>
        <p:spPr>
          <a:xfrm rot="5400000">
            <a:off x="7343787" y="-57363"/>
            <a:ext cx="1713025" cy="1835384"/>
          </a:xfrm>
          <a:prstGeom prst="rect">
            <a:avLst/>
          </a:prstGeom>
          <a:noFill/>
          <a:ln>
            <a:noFill/>
          </a:ln>
        </p:spPr>
      </p:pic>
      <p:sp>
        <p:nvSpPr>
          <p:cNvPr id="430" name="Google Shape;430;p39"/>
          <p:cNvSpPr/>
          <p:nvPr/>
        </p:nvSpPr>
        <p:spPr>
          <a:xfrm>
            <a:off x="8066276" y="3847103"/>
            <a:ext cx="1213844" cy="1176199"/>
          </a:xfrm>
          <a:custGeom>
            <a:avLst/>
            <a:gdLst/>
            <a:ahLst/>
            <a:cxnLst/>
            <a:rect l="l" t="t" r="r" b="b"/>
            <a:pathLst>
              <a:path w="74549" h="72237" extrusionOk="0">
                <a:moveTo>
                  <a:pt x="43236" y="8174"/>
                </a:moveTo>
                <a:cubicBezTo>
                  <a:pt x="43947" y="8380"/>
                  <a:pt x="44639" y="8642"/>
                  <a:pt x="45332" y="8941"/>
                </a:cubicBezTo>
                <a:cubicBezTo>
                  <a:pt x="46530" y="9447"/>
                  <a:pt x="47653" y="10083"/>
                  <a:pt x="48738" y="10813"/>
                </a:cubicBezTo>
                <a:cubicBezTo>
                  <a:pt x="47915" y="10495"/>
                  <a:pt x="47091" y="10176"/>
                  <a:pt x="46249" y="9896"/>
                </a:cubicBezTo>
                <a:cubicBezTo>
                  <a:pt x="45014" y="9484"/>
                  <a:pt x="43722" y="9128"/>
                  <a:pt x="42412" y="8866"/>
                </a:cubicBezTo>
                <a:cubicBezTo>
                  <a:pt x="42468" y="8829"/>
                  <a:pt x="42524" y="8773"/>
                  <a:pt x="42581" y="8717"/>
                </a:cubicBezTo>
                <a:cubicBezTo>
                  <a:pt x="42805" y="8529"/>
                  <a:pt x="43011" y="8361"/>
                  <a:pt x="43236" y="8174"/>
                </a:cubicBezTo>
                <a:close/>
                <a:moveTo>
                  <a:pt x="34738" y="11917"/>
                </a:moveTo>
                <a:lnTo>
                  <a:pt x="34738" y="11917"/>
                </a:lnTo>
                <a:cubicBezTo>
                  <a:pt x="33784" y="13040"/>
                  <a:pt x="32904" y="14219"/>
                  <a:pt x="32081" y="15436"/>
                </a:cubicBezTo>
                <a:cubicBezTo>
                  <a:pt x="31713" y="15324"/>
                  <a:pt x="31333" y="15273"/>
                  <a:pt x="30950" y="15273"/>
                </a:cubicBezTo>
                <a:cubicBezTo>
                  <a:pt x="30690" y="15273"/>
                  <a:pt x="30429" y="15297"/>
                  <a:pt x="30172" y="15342"/>
                </a:cubicBezTo>
                <a:cubicBezTo>
                  <a:pt x="31407" y="13807"/>
                  <a:pt x="32904" y="12591"/>
                  <a:pt x="34738" y="11917"/>
                </a:cubicBezTo>
                <a:close/>
                <a:moveTo>
                  <a:pt x="39399" y="11692"/>
                </a:moveTo>
                <a:cubicBezTo>
                  <a:pt x="40671" y="13302"/>
                  <a:pt x="42730" y="14219"/>
                  <a:pt x="44302" y="15492"/>
                </a:cubicBezTo>
                <a:cubicBezTo>
                  <a:pt x="46174" y="17008"/>
                  <a:pt x="47147" y="19348"/>
                  <a:pt x="47222" y="21706"/>
                </a:cubicBezTo>
                <a:cubicBezTo>
                  <a:pt x="45908" y="21482"/>
                  <a:pt x="44582" y="21365"/>
                  <a:pt x="43272" y="21365"/>
                </a:cubicBezTo>
                <a:cubicBezTo>
                  <a:pt x="42941" y="21365"/>
                  <a:pt x="42610" y="21373"/>
                  <a:pt x="42281" y="21388"/>
                </a:cubicBezTo>
                <a:cubicBezTo>
                  <a:pt x="40278" y="21481"/>
                  <a:pt x="38276" y="21837"/>
                  <a:pt x="36348" y="22417"/>
                </a:cubicBezTo>
                <a:lnTo>
                  <a:pt x="36123" y="22417"/>
                </a:lnTo>
                <a:cubicBezTo>
                  <a:pt x="35992" y="20714"/>
                  <a:pt x="35599" y="18898"/>
                  <a:pt x="34682" y="17495"/>
                </a:cubicBezTo>
                <a:cubicBezTo>
                  <a:pt x="35225" y="16671"/>
                  <a:pt x="35786" y="15866"/>
                  <a:pt x="36385" y="15118"/>
                </a:cubicBezTo>
                <a:cubicBezTo>
                  <a:pt x="37321" y="13920"/>
                  <a:pt x="38332" y="12778"/>
                  <a:pt x="39399" y="11692"/>
                </a:cubicBezTo>
                <a:close/>
                <a:moveTo>
                  <a:pt x="33222" y="19909"/>
                </a:moveTo>
                <a:cubicBezTo>
                  <a:pt x="33503" y="20714"/>
                  <a:pt x="33690" y="21556"/>
                  <a:pt x="33765" y="22417"/>
                </a:cubicBezTo>
                <a:cubicBezTo>
                  <a:pt x="33335" y="22436"/>
                  <a:pt x="32904" y="22454"/>
                  <a:pt x="32474" y="22492"/>
                </a:cubicBezTo>
                <a:cubicBezTo>
                  <a:pt x="32286" y="22511"/>
                  <a:pt x="32118" y="22529"/>
                  <a:pt x="31931" y="22548"/>
                </a:cubicBezTo>
                <a:cubicBezTo>
                  <a:pt x="31950" y="22473"/>
                  <a:pt x="31987" y="22380"/>
                  <a:pt x="32024" y="22323"/>
                </a:cubicBezTo>
                <a:cubicBezTo>
                  <a:pt x="32380" y="21500"/>
                  <a:pt x="32792" y="20695"/>
                  <a:pt x="33222" y="19909"/>
                </a:cubicBezTo>
                <a:close/>
                <a:moveTo>
                  <a:pt x="30722" y="17590"/>
                </a:moveTo>
                <a:cubicBezTo>
                  <a:pt x="30164" y="18594"/>
                  <a:pt x="29626" y="19598"/>
                  <a:pt x="29161" y="20639"/>
                </a:cubicBezTo>
                <a:cubicBezTo>
                  <a:pt x="28805" y="21444"/>
                  <a:pt x="28487" y="22267"/>
                  <a:pt x="28188" y="23072"/>
                </a:cubicBezTo>
                <a:cubicBezTo>
                  <a:pt x="27626" y="23203"/>
                  <a:pt x="27065" y="23315"/>
                  <a:pt x="26503" y="23465"/>
                </a:cubicBezTo>
                <a:cubicBezTo>
                  <a:pt x="26522" y="23222"/>
                  <a:pt x="26541" y="22979"/>
                  <a:pt x="26578" y="22754"/>
                </a:cubicBezTo>
                <a:cubicBezTo>
                  <a:pt x="26728" y="21594"/>
                  <a:pt x="27139" y="20471"/>
                  <a:pt x="27813" y="19535"/>
                </a:cubicBezTo>
                <a:cubicBezTo>
                  <a:pt x="28463" y="18644"/>
                  <a:pt x="29554" y="17661"/>
                  <a:pt x="30722" y="17590"/>
                </a:cubicBezTo>
                <a:close/>
                <a:moveTo>
                  <a:pt x="43865" y="12164"/>
                </a:moveTo>
                <a:cubicBezTo>
                  <a:pt x="44198" y="12256"/>
                  <a:pt x="44531" y="12349"/>
                  <a:pt x="44845" y="12460"/>
                </a:cubicBezTo>
                <a:cubicBezTo>
                  <a:pt x="49075" y="13770"/>
                  <a:pt x="53137" y="15866"/>
                  <a:pt x="56581" y="18711"/>
                </a:cubicBezTo>
                <a:cubicBezTo>
                  <a:pt x="57123" y="19460"/>
                  <a:pt x="57647" y="20227"/>
                  <a:pt x="58134" y="20995"/>
                </a:cubicBezTo>
                <a:cubicBezTo>
                  <a:pt x="58939" y="22211"/>
                  <a:pt x="59669" y="23484"/>
                  <a:pt x="60343" y="24794"/>
                </a:cubicBezTo>
                <a:cubicBezTo>
                  <a:pt x="59096" y="24467"/>
                  <a:pt x="57799" y="24309"/>
                  <a:pt x="56497" y="24309"/>
                </a:cubicBezTo>
                <a:cubicBezTo>
                  <a:pt x="55863" y="24309"/>
                  <a:pt x="55228" y="24346"/>
                  <a:pt x="54597" y="24420"/>
                </a:cubicBezTo>
                <a:cubicBezTo>
                  <a:pt x="53062" y="23521"/>
                  <a:pt x="51396" y="22810"/>
                  <a:pt x="49674" y="22286"/>
                </a:cubicBezTo>
                <a:cubicBezTo>
                  <a:pt x="49730" y="20976"/>
                  <a:pt x="49543" y="19628"/>
                  <a:pt x="49094" y="18281"/>
                </a:cubicBezTo>
                <a:cubicBezTo>
                  <a:pt x="48626" y="16933"/>
                  <a:pt x="47915" y="15698"/>
                  <a:pt x="46960" y="14612"/>
                </a:cubicBezTo>
                <a:cubicBezTo>
                  <a:pt x="46099" y="13620"/>
                  <a:pt x="44976" y="12909"/>
                  <a:pt x="43891" y="12179"/>
                </a:cubicBezTo>
                <a:cubicBezTo>
                  <a:pt x="43877" y="12179"/>
                  <a:pt x="43873" y="12169"/>
                  <a:pt x="43865" y="12164"/>
                </a:cubicBezTo>
                <a:close/>
                <a:moveTo>
                  <a:pt x="27270" y="26160"/>
                </a:moveTo>
                <a:lnTo>
                  <a:pt x="27270" y="26160"/>
                </a:lnTo>
                <a:cubicBezTo>
                  <a:pt x="27196" y="26441"/>
                  <a:pt x="27139" y="26722"/>
                  <a:pt x="27065" y="27003"/>
                </a:cubicBezTo>
                <a:cubicBezTo>
                  <a:pt x="26990" y="26759"/>
                  <a:pt x="26896" y="26535"/>
                  <a:pt x="26840" y="26291"/>
                </a:cubicBezTo>
                <a:cubicBezTo>
                  <a:pt x="26971" y="26254"/>
                  <a:pt x="27121" y="26198"/>
                  <a:pt x="27270" y="26160"/>
                </a:cubicBezTo>
                <a:close/>
                <a:moveTo>
                  <a:pt x="41327" y="25599"/>
                </a:moveTo>
                <a:lnTo>
                  <a:pt x="41327" y="25599"/>
                </a:lnTo>
                <a:cubicBezTo>
                  <a:pt x="42861" y="25842"/>
                  <a:pt x="44396" y="26198"/>
                  <a:pt x="45856" y="26722"/>
                </a:cubicBezTo>
                <a:cubicBezTo>
                  <a:pt x="45725" y="26946"/>
                  <a:pt x="45594" y="27152"/>
                  <a:pt x="45444" y="27358"/>
                </a:cubicBezTo>
                <a:cubicBezTo>
                  <a:pt x="44153" y="26610"/>
                  <a:pt x="42768" y="26011"/>
                  <a:pt x="41327" y="25599"/>
                </a:cubicBezTo>
                <a:close/>
                <a:moveTo>
                  <a:pt x="52488" y="3826"/>
                </a:moveTo>
                <a:cubicBezTo>
                  <a:pt x="54117" y="3826"/>
                  <a:pt x="55737" y="4233"/>
                  <a:pt x="57217" y="4955"/>
                </a:cubicBezTo>
                <a:cubicBezTo>
                  <a:pt x="59781" y="6227"/>
                  <a:pt x="61840" y="8099"/>
                  <a:pt x="63655" y="10326"/>
                </a:cubicBezTo>
                <a:cubicBezTo>
                  <a:pt x="66837" y="14219"/>
                  <a:pt x="68915" y="19254"/>
                  <a:pt x="70056" y="24270"/>
                </a:cubicBezTo>
                <a:cubicBezTo>
                  <a:pt x="70000" y="24569"/>
                  <a:pt x="69925" y="24850"/>
                  <a:pt x="69832" y="25150"/>
                </a:cubicBezTo>
                <a:cubicBezTo>
                  <a:pt x="69364" y="26722"/>
                  <a:pt x="68690" y="28219"/>
                  <a:pt x="67829" y="29604"/>
                </a:cubicBezTo>
                <a:cubicBezTo>
                  <a:pt x="67492" y="29211"/>
                  <a:pt x="67155" y="28837"/>
                  <a:pt x="66781" y="28481"/>
                </a:cubicBezTo>
                <a:cubicBezTo>
                  <a:pt x="66556" y="27733"/>
                  <a:pt x="66294" y="26984"/>
                  <a:pt x="65976" y="26273"/>
                </a:cubicBezTo>
                <a:cubicBezTo>
                  <a:pt x="64554" y="22941"/>
                  <a:pt x="62345" y="20059"/>
                  <a:pt x="59687" y="17607"/>
                </a:cubicBezTo>
                <a:cubicBezTo>
                  <a:pt x="58752" y="16278"/>
                  <a:pt x="57741" y="14987"/>
                  <a:pt x="56693" y="13751"/>
                </a:cubicBezTo>
                <a:cubicBezTo>
                  <a:pt x="54540" y="11225"/>
                  <a:pt x="52051" y="8922"/>
                  <a:pt x="49187" y="7219"/>
                </a:cubicBezTo>
                <a:cubicBezTo>
                  <a:pt x="48289" y="6676"/>
                  <a:pt x="47353" y="6227"/>
                  <a:pt x="46399" y="5816"/>
                </a:cubicBezTo>
                <a:cubicBezTo>
                  <a:pt x="47540" y="5104"/>
                  <a:pt x="48738" y="4505"/>
                  <a:pt x="50030" y="4150"/>
                </a:cubicBezTo>
                <a:cubicBezTo>
                  <a:pt x="50840" y="3930"/>
                  <a:pt x="51665" y="3826"/>
                  <a:pt x="52488" y="3826"/>
                </a:cubicBezTo>
                <a:close/>
                <a:moveTo>
                  <a:pt x="24594" y="27040"/>
                </a:moveTo>
                <a:cubicBezTo>
                  <a:pt x="24837" y="27864"/>
                  <a:pt x="25174" y="28650"/>
                  <a:pt x="25605" y="29398"/>
                </a:cubicBezTo>
                <a:cubicBezTo>
                  <a:pt x="25418" y="29567"/>
                  <a:pt x="25212" y="29735"/>
                  <a:pt x="25024" y="29904"/>
                </a:cubicBezTo>
                <a:cubicBezTo>
                  <a:pt x="24482" y="30428"/>
                  <a:pt x="23958" y="30970"/>
                  <a:pt x="23471" y="31551"/>
                </a:cubicBezTo>
                <a:cubicBezTo>
                  <a:pt x="23321" y="31532"/>
                  <a:pt x="23172" y="31495"/>
                  <a:pt x="23022" y="31476"/>
                </a:cubicBezTo>
                <a:cubicBezTo>
                  <a:pt x="22872" y="31457"/>
                  <a:pt x="22741" y="31438"/>
                  <a:pt x="22591" y="31420"/>
                </a:cubicBezTo>
                <a:cubicBezTo>
                  <a:pt x="23059" y="30016"/>
                  <a:pt x="23546" y="28631"/>
                  <a:pt x="24089" y="27265"/>
                </a:cubicBezTo>
                <a:lnTo>
                  <a:pt x="24089" y="27246"/>
                </a:lnTo>
                <a:cubicBezTo>
                  <a:pt x="24257" y="27190"/>
                  <a:pt x="24426" y="27115"/>
                  <a:pt x="24594" y="27040"/>
                </a:cubicBezTo>
                <a:close/>
                <a:moveTo>
                  <a:pt x="33222" y="28425"/>
                </a:moveTo>
                <a:lnTo>
                  <a:pt x="33222" y="28425"/>
                </a:lnTo>
                <a:cubicBezTo>
                  <a:pt x="32923" y="29361"/>
                  <a:pt x="32549" y="30297"/>
                  <a:pt x="32081" y="31158"/>
                </a:cubicBezTo>
                <a:cubicBezTo>
                  <a:pt x="31987" y="31326"/>
                  <a:pt x="31893" y="31476"/>
                  <a:pt x="31800" y="31644"/>
                </a:cubicBezTo>
                <a:cubicBezTo>
                  <a:pt x="31107" y="31364"/>
                  <a:pt x="30434" y="31008"/>
                  <a:pt x="29835" y="30559"/>
                </a:cubicBezTo>
                <a:cubicBezTo>
                  <a:pt x="29835" y="30372"/>
                  <a:pt x="29853" y="30184"/>
                  <a:pt x="29872" y="29979"/>
                </a:cubicBezTo>
                <a:cubicBezTo>
                  <a:pt x="29966" y="29904"/>
                  <a:pt x="30041" y="29829"/>
                  <a:pt x="30134" y="29754"/>
                </a:cubicBezTo>
                <a:cubicBezTo>
                  <a:pt x="31107" y="29192"/>
                  <a:pt x="32137" y="28743"/>
                  <a:pt x="33222" y="28425"/>
                </a:cubicBezTo>
                <a:close/>
                <a:moveTo>
                  <a:pt x="20270" y="29380"/>
                </a:moveTo>
                <a:lnTo>
                  <a:pt x="20270" y="29380"/>
                </a:lnTo>
                <a:cubicBezTo>
                  <a:pt x="20027" y="30091"/>
                  <a:pt x="19803" y="30802"/>
                  <a:pt x="19578" y="31495"/>
                </a:cubicBezTo>
                <a:cubicBezTo>
                  <a:pt x="18848" y="31607"/>
                  <a:pt x="18137" y="31794"/>
                  <a:pt x="17426" y="32037"/>
                </a:cubicBezTo>
                <a:cubicBezTo>
                  <a:pt x="17856" y="31513"/>
                  <a:pt x="18324" y="31027"/>
                  <a:pt x="18829" y="30559"/>
                </a:cubicBezTo>
                <a:cubicBezTo>
                  <a:pt x="19279" y="30147"/>
                  <a:pt x="19765" y="29754"/>
                  <a:pt x="20270" y="29380"/>
                </a:cubicBezTo>
                <a:close/>
                <a:moveTo>
                  <a:pt x="37097" y="27826"/>
                </a:moveTo>
                <a:cubicBezTo>
                  <a:pt x="39324" y="27826"/>
                  <a:pt x="41532" y="28425"/>
                  <a:pt x="43535" y="29473"/>
                </a:cubicBezTo>
                <a:cubicBezTo>
                  <a:pt x="43385" y="29604"/>
                  <a:pt x="43217" y="29735"/>
                  <a:pt x="43067" y="29866"/>
                </a:cubicBezTo>
                <a:cubicBezTo>
                  <a:pt x="41020" y="31460"/>
                  <a:pt x="38322" y="32349"/>
                  <a:pt x="35678" y="32349"/>
                </a:cubicBezTo>
                <a:cubicBezTo>
                  <a:pt x="35155" y="32349"/>
                  <a:pt x="34634" y="32314"/>
                  <a:pt x="34121" y="32243"/>
                </a:cubicBezTo>
                <a:cubicBezTo>
                  <a:pt x="34851" y="30877"/>
                  <a:pt x="35393" y="29417"/>
                  <a:pt x="35730" y="27901"/>
                </a:cubicBezTo>
                <a:cubicBezTo>
                  <a:pt x="36180" y="27845"/>
                  <a:pt x="36647" y="27826"/>
                  <a:pt x="37097" y="27826"/>
                </a:cubicBezTo>
                <a:close/>
                <a:moveTo>
                  <a:pt x="37114" y="7311"/>
                </a:moveTo>
                <a:cubicBezTo>
                  <a:pt x="37658" y="7311"/>
                  <a:pt x="38202" y="7330"/>
                  <a:pt x="38744" y="7369"/>
                </a:cubicBezTo>
                <a:cubicBezTo>
                  <a:pt x="38650" y="7556"/>
                  <a:pt x="38575" y="7762"/>
                  <a:pt x="38519" y="7949"/>
                </a:cubicBezTo>
                <a:cubicBezTo>
                  <a:pt x="38332" y="8136"/>
                  <a:pt x="38145" y="8305"/>
                  <a:pt x="37976" y="8473"/>
                </a:cubicBezTo>
                <a:cubicBezTo>
                  <a:pt x="37471" y="8492"/>
                  <a:pt x="36966" y="8511"/>
                  <a:pt x="36479" y="8586"/>
                </a:cubicBezTo>
                <a:cubicBezTo>
                  <a:pt x="33110" y="9016"/>
                  <a:pt x="30228" y="10701"/>
                  <a:pt x="28113" y="13340"/>
                </a:cubicBezTo>
                <a:cubicBezTo>
                  <a:pt x="26016" y="15960"/>
                  <a:pt x="24557" y="19029"/>
                  <a:pt x="23190" y="22080"/>
                </a:cubicBezTo>
                <a:cubicBezTo>
                  <a:pt x="22722" y="23091"/>
                  <a:pt x="22292" y="24120"/>
                  <a:pt x="21880" y="25150"/>
                </a:cubicBezTo>
                <a:cubicBezTo>
                  <a:pt x="20270" y="25917"/>
                  <a:pt x="18754" y="26853"/>
                  <a:pt x="17388" y="27995"/>
                </a:cubicBezTo>
                <a:cubicBezTo>
                  <a:pt x="15816" y="29286"/>
                  <a:pt x="14375" y="30989"/>
                  <a:pt x="13345" y="32898"/>
                </a:cubicBezTo>
                <a:cubicBezTo>
                  <a:pt x="12222" y="31195"/>
                  <a:pt x="11773" y="29192"/>
                  <a:pt x="11904" y="27096"/>
                </a:cubicBezTo>
                <a:cubicBezTo>
                  <a:pt x="12222" y="21706"/>
                  <a:pt x="15779" y="15604"/>
                  <a:pt x="21319" y="14275"/>
                </a:cubicBezTo>
                <a:cubicBezTo>
                  <a:pt x="22329" y="14032"/>
                  <a:pt x="22292" y="12853"/>
                  <a:pt x="21674" y="12329"/>
                </a:cubicBezTo>
                <a:cubicBezTo>
                  <a:pt x="23639" y="10981"/>
                  <a:pt x="25754" y="9840"/>
                  <a:pt x="28000" y="9016"/>
                </a:cubicBezTo>
                <a:lnTo>
                  <a:pt x="28000" y="8997"/>
                </a:lnTo>
                <a:cubicBezTo>
                  <a:pt x="30914" y="7931"/>
                  <a:pt x="34017" y="7311"/>
                  <a:pt x="37114" y="7311"/>
                </a:cubicBezTo>
                <a:close/>
                <a:moveTo>
                  <a:pt x="29760" y="33291"/>
                </a:moveTo>
                <a:lnTo>
                  <a:pt x="29760" y="33291"/>
                </a:lnTo>
                <a:cubicBezTo>
                  <a:pt x="29966" y="33404"/>
                  <a:pt x="30172" y="33516"/>
                  <a:pt x="30396" y="33610"/>
                </a:cubicBezTo>
                <a:cubicBezTo>
                  <a:pt x="30228" y="33797"/>
                  <a:pt x="30059" y="33984"/>
                  <a:pt x="29891" y="34152"/>
                </a:cubicBezTo>
                <a:cubicBezTo>
                  <a:pt x="29853" y="34134"/>
                  <a:pt x="29816" y="34115"/>
                  <a:pt x="29778" y="34096"/>
                </a:cubicBezTo>
                <a:cubicBezTo>
                  <a:pt x="29778" y="34059"/>
                  <a:pt x="29778" y="34040"/>
                  <a:pt x="29778" y="34021"/>
                </a:cubicBezTo>
                <a:cubicBezTo>
                  <a:pt x="29760" y="33778"/>
                  <a:pt x="29760" y="33535"/>
                  <a:pt x="29760" y="33291"/>
                </a:cubicBezTo>
                <a:close/>
                <a:moveTo>
                  <a:pt x="70917" y="29567"/>
                </a:moveTo>
                <a:cubicBezTo>
                  <a:pt x="71086" y="31345"/>
                  <a:pt x="71105" y="33123"/>
                  <a:pt x="71030" y="34882"/>
                </a:cubicBezTo>
                <a:lnTo>
                  <a:pt x="71030" y="34901"/>
                </a:lnTo>
                <a:cubicBezTo>
                  <a:pt x="70599" y="33872"/>
                  <a:pt x="70113" y="32880"/>
                  <a:pt x="69532" y="31944"/>
                </a:cubicBezTo>
                <a:cubicBezTo>
                  <a:pt x="70038" y="31176"/>
                  <a:pt x="70506" y="30390"/>
                  <a:pt x="70917" y="29567"/>
                </a:cubicBezTo>
                <a:close/>
                <a:moveTo>
                  <a:pt x="58246" y="27208"/>
                </a:moveTo>
                <a:cubicBezTo>
                  <a:pt x="59051" y="27339"/>
                  <a:pt x="59931" y="27545"/>
                  <a:pt x="60754" y="27826"/>
                </a:cubicBezTo>
                <a:cubicBezTo>
                  <a:pt x="61147" y="27976"/>
                  <a:pt x="61559" y="28163"/>
                  <a:pt x="61952" y="28350"/>
                </a:cubicBezTo>
                <a:cubicBezTo>
                  <a:pt x="62720" y="30353"/>
                  <a:pt x="63281" y="32412"/>
                  <a:pt x="63580" y="34508"/>
                </a:cubicBezTo>
                <a:cubicBezTo>
                  <a:pt x="63356" y="34695"/>
                  <a:pt x="63131" y="34882"/>
                  <a:pt x="62888" y="35051"/>
                </a:cubicBezTo>
                <a:cubicBezTo>
                  <a:pt x="62177" y="32580"/>
                  <a:pt x="60941" y="30259"/>
                  <a:pt x="59276" y="28313"/>
                </a:cubicBezTo>
                <a:cubicBezTo>
                  <a:pt x="58958" y="27920"/>
                  <a:pt x="58602" y="27564"/>
                  <a:pt x="58246" y="27208"/>
                </a:cubicBezTo>
                <a:close/>
                <a:moveTo>
                  <a:pt x="18754" y="34190"/>
                </a:moveTo>
                <a:cubicBezTo>
                  <a:pt x="18530" y="34995"/>
                  <a:pt x="18324" y="35781"/>
                  <a:pt x="18118" y="36567"/>
                </a:cubicBezTo>
                <a:cubicBezTo>
                  <a:pt x="17369" y="36286"/>
                  <a:pt x="16658" y="35930"/>
                  <a:pt x="16003" y="35481"/>
                </a:cubicBezTo>
                <a:cubicBezTo>
                  <a:pt x="16845" y="34920"/>
                  <a:pt x="17781" y="34489"/>
                  <a:pt x="18754" y="34190"/>
                </a:cubicBezTo>
                <a:close/>
                <a:moveTo>
                  <a:pt x="26222" y="34845"/>
                </a:moveTo>
                <a:cubicBezTo>
                  <a:pt x="26335" y="34882"/>
                  <a:pt x="26428" y="34938"/>
                  <a:pt x="26541" y="34995"/>
                </a:cubicBezTo>
                <a:cubicBezTo>
                  <a:pt x="26578" y="35481"/>
                  <a:pt x="26653" y="35968"/>
                  <a:pt x="26709" y="36454"/>
                </a:cubicBezTo>
                <a:cubicBezTo>
                  <a:pt x="26278" y="36679"/>
                  <a:pt x="25829" y="36847"/>
                  <a:pt x="25361" y="36978"/>
                </a:cubicBezTo>
                <a:cubicBezTo>
                  <a:pt x="25380" y="36941"/>
                  <a:pt x="25380" y="36885"/>
                  <a:pt x="25399" y="36847"/>
                </a:cubicBezTo>
                <a:cubicBezTo>
                  <a:pt x="25492" y="36529"/>
                  <a:pt x="25605" y="36230"/>
                  <a:pt x="25736" y="35912"/>
                </a:cubicBezTo>
                <a:cubicBezTo>
                  <a:pt x="25754" y="35837"/>
                  <a:pt x="25792" y="35743"/>
                  <a:pt x="25829" y="35668"/>
                </a:cubicBezTo>
                <a:lnTo>
                  <a:pt x="25829" y="35668"/>
                </a:lnTo>
                <a:cubicBezTo>
                  <a:pt x="25826" y="35674"/>
                  <a:pt x="25825" y="35677"/>
                  <a:pt x="25825" y="35677"/>
                </a:cubicBezTo>
                <a:cubicBezTo>
                  <a:pt x="25822" y="35677"/>
                  <a:pt x="25999" y="35290"/>
                  <a:pt x="26016" y="35238"/>
                </a:cubicBezTo>
                <a:cubicBezTo>
                  <a:pt x="26073" y="35107"/>
                  <a:pt x="26147" y="34976"/>
                  <a:pt x="26222" y="34845"/>
                </a:cubicBezTo>
                <a:close/>
                <a:moveTo>
                  <a:pt x="53174" y="27564"/>
                </a:moveTo>
                <a:cubicBezTo>
                  <a:pt x="56506" y="29604"/>
                  <a:pt x="59145" y="32692"/>
                  <a:pt x="60212" y="36623"/>
                </a:cubicBezTo>
                <a:cubicBezTo>
                  <a:pt x="60230" y="36660"/>
                  <a:pt x="60249" y="36716"/>
                  <a:pt x="60249" y="36773"/>
                </a:cubicBezTo>
                <a:cubicBezTo>
                  <a:pt x="60249" y="36791"/>
                  <a:pt x="60249" y="36791"/>
                  <a:pt x="60230" y="36791"/>
                </a:cubicBezTo>
                <a:cubicBezTo>
                  <a:pt x="59556" y="37166"/>
                  <a:pt x="58845" y="37503"/>
                  <a:pt x="58115" y="37783"/>
                </a:cubicBezTo>
                <a:cubicBezTo>
                  <a:pt x="58003" y="36043"/>
                  <a:pt x="57498" y="34302"/>
                  <a:pt x="56768" y="32767"/>
                </a:cubicBezTo>
                <a:cubicBezTo>
                  <a:pt x="55813" y="30783"/>
                  <a:pt x="54428" y="29099"/>
                  <a:pt x="52762" y="27695"/>
                </a:cubicBezTo>
                <a:cubicBezTo>
                  <a:pt x="52912" y="27658"/>
                  <a:pt x="53043" y="27602"/>
                  <a:pt x="53174" y="27564"/>
                </a:cubicBezTo>
                <a:close/>
                <a:moveTo>
                  <a:pt x="47615" y="32487"/>
                </a:moveTo>
                <a:cubicBezTo>
                  <a:pt x="48308" y="33198"/>
                  <a:pt x="48963" y="33984"/>
                  <a:pt x="49506" y="34807"/>
                </a:cubicBezTo>
                <a:cubicBezTo>
                  <a:pt x="50329" y="36024"/>
                  <a:pt x="50984" y="37372"/>
                  <a:pt x="51433" y="38775"/>
                </a:cubicBezTo>
                <a:cubicBezTo>
                  <a:pt x="50928" y="38700"/>
                  <a:pt x="50423" y="38569"/>
                  <a:pt x="49899" y="38364"/>
                </a:cubicBezTo>
                <a:cubicBezTo>
                  <a:pt x="49075" y="38045"/>
                  <a:pt x="48233" y="37409"/>
                  <a:pt x="47765" y="36604"/>
                </a:cubicBezTo>
                <a:cubicBezTo>
                  <a:pt x="47091" y="35425"/>
                  <a:pt x="47129" y="34021"/>
                  <a:pt x="47503" y="32767"/>
                </a:cubicBezTo>
                <a:cubicBezTo>
                  <a:pt x="47540" y="32674"/>
                  <a:pt x="47578" y="32580"/>
                  <a:pt x="47615" y="32487"/>
                </a:cubicBezTo>
                <a:close/>
                <a:moveTo>
                  <a:pt x="50292" y="28949"/>
                </a:moveTo>
                <a:cubicBezTo>
                  <a:pt x="51789" y="30016"/>
                  <a:pt x="53099" y="31307"/>
                  <a:pt x="54054" y="32917"/>
                </a:cubicBezTo>
                <a:cubicBezTo>
                  <a:pt x="55083" y="34583"/>
                  <a:pt x="55738" y="36567"/>
                  <a:pt x="55738" y="38551"/>
                </a:cubicBezTo>
                <a:cubicBezTo>
                  <a:pt x="55195" y="38663"/>
                  <a:pt x="54653" y="38775"/>
                  <a:pt x="54129" y="38831"/>
                </a:cubicBezTo>
                <a:cubicBezTo>
                  <a:pt x="53923" y="37970"/>
                  <a:pt x="53661" y="37166"/>
                  <a:pt x="53324" y="36398"/>
                </a:cubicBezTo>
                <a:cubicBezTo>
                  <a:pt x="52351" y="34040"/>
                  <a:pt x="50872" y="31888"/>
                  <a:pt x="49019" y="30091"/>
                </a:cubicBezTo>
                <a:cubicBezTo>
                  <a:pt x="49075" y="30035"/>
                  <a:pt x="49131" y="29979"/>
                  <a:pt x="49187" y="29922"/>
                </a:cubicBezTo>
                <a:cubicBezTo>
                  <a:pt x="49524" y="29567"/>
                  <a:pt x="49899" y="29249"/>
                  <a:pt x="50292" y="28968"/>
                </a:cubicBezTo>
                <a:lnTo>
                  <a:pt x="50292" y="28949"/>
                </a:lnTo>
                <a:close/>
                <a:moveTo>
                  <a:pt x="63786" y="37746"/>
                </a:moveTo>
                <a:cubicBezTo>
                  <a:pt x="63786" y="38700"/>
                  <a:pt x="63711" y="39636"/>
                  <a:pt x="63580" y="40572"/>
                </a:cubicBezTo>
                <a:cubicBezTo>
                  <a:pt x="63618" y="39711"/>
                  <a:pt x="63580" y="38831"/>
                  <a:pt x="63487" y="37952"/>
                </a:cubicBezTo>
                <a:cubicBezTo>
                  <a:pt x="63580" y="37896"/>
                  <a:pt x="63693" y="37821"/>
                  <a:pt x="63786" y="37746"/>
                </a:cubicBezTo>
                <a:close/>
                <a:moveTo>
                  <a:pt x="30228" y="37334"/>
                </a:moveTo>
                <a:cubicBezTo>
                  <a:pt x="31538" y="38420"/>
                  <a:pt x="32698" y="39674"/>
                  <a:pt x="33634" y="40965"/>
                </a:cubicBezTo>
                <a:cubicBezTo>
                  <a:pt x="32923" y="41077"/>
                  <a:pt x="32193" y="41208"/>
                  <a:pt x="31500" y="41377"/>
                </a:cubicBezTo>
                <a:cubicBezTo>
                  <a:pt x="31482" y="41377"/>
                  <a:pt x="31463" y="41396"/>
                  <a:pt x="31463" y="41396"/>
                </a:cubicBezTo>
                <a:cubicBezTo>
                  <a:pt x="30958" y="40198"/>
                  <a:pt x="30583" y="38962"/>
                  <a:pt x="30284" y="37577"/>
                </a:cubicBezTo>
                <a:lnTo>
                  <a:pt x="30228" y="37334"/>
                </a:lnTo>
                <a:close/>
                <a:moveTo>
                  <a:pt x="55233" y="41433"/>
                </a:moveTo>
                <a:cubicBezTo>
                  <a:pt x="55064" y="41920"/>
                  <a:pt x="54840" y="42388"/>
                  <a:pt x="54597" y="42818"/>
                </a:cubicBezTo>
                <a:cubicBezTo>
                  <a:pt x="54597" y="42388"/>
                  <a:pt x="54578" y="41957"/>
                  <a:pt x="54540" y="41527"/>
                </a:cubicBezTo>
                <a:cubicBezTo>
                  <a:pt x="54784" y="41508"/>
                  <a:pt x="55008" y="41470"/>
                  <a:pt x="55233" y="41433"/>
                </a:cubicBezTo>
                <a:close/>
                <a:moveTo>
                  <a:pt x="45014" y="31382"/>
                </a:moveTo>
                <a:cubicBezTo>
                  <a:pt x="44527" y="32749"/>
                  <a:pt x="44321" y="34208"/>
                  <a:pt x="44546" y="35650"/>
                </a:cubicBezTo>
                <a:cubicBezTo>
                  <a:pt x="44976" y="38644"/>
                  <a:pt x="47391" y="40722"/>
                  <a:pt x="50254" y="41358"/>
                </a:cubicBezTo>
                <a:cubicBezTo>
                  <a:pt x="50835" y="41489"/>
                  <a:pt x="51415" y="41564"/>
                  <a:pt x="51995" y="41601"/>
                </a:cubicBezTo>
                <a:cubicBezTo>
                  <a:pt x="51995" y="41601"/>
                  <a:pt x="51995" y="41620"/>
                  <a:pt x="51995" y="41620"/>
                </a:cubicBezTo>
                <a:cubicBezTo>
                  <a:pt x="52032" y="42163"/>
                  <a:pt x="52051" y="42706"/>
                  <a:pt x="52014" y="43267"/>
                </a:cubicBezTo>
                <a:cubicBezTo>
                  <a:pt x="50741" y="42462"/>
                  <a:pt x="49319" y="41864"/>
                  <a:pt x="47877" y="41452"/>
                </a:cubicBezTo>
                <a:cubicBezTo>
                  <a:pt x="45409" y="40734"/>
                  <a:pt x="42794" y="40475"/>
                  <a:pt x="40215" y="40475"/>
                </a:cubicBezTo>
                <a:cubicBezTo>
                  <a:pt x="40037" y="40475"/>
                  <a:pt x="39858" y="40476"/>
                  <a:pt x="39680" y="40478"/>
                </a:cubicBezTo>
                <a:cubicBezTo>
                  <a:pt x="38538" y="40478"/>
                  <a:pt x="37396" y="40535"/>
                  <a:pt x="36236" y="40647"/>
                </a:cubicBezTo>
                <a:cubicBezTo>
                  <a:pt x="35038" y="38719"/>
                  <a:pt x="33503" y="36997"/>
                  <a:pt x="31837" y="35612"/>
                </a:cubicBezTo>
                <a:cubicBezTo>
                  <a:pt x="31800" y="35593"/>
                  <a:pt x="31762" y="35556"/>
                  <a:pt x="31744" y="35537"/>
                </a:cubicBezTo>
                <a:cubicBezTo>
                  <a:pt x="32081" y="35163"/>
                  <a:pt x="32399" y="34789"/>
                  <a:pt x="32698" y="34396"/>
                </a:cubicBezTo>
                <a:cubicBezTo>
                  <a:pt x="33714" y="34633"/>
                  <a:pt x="34762" y="34749"/>
                  <a:pt x="35814" y="34749"/>
                </a:cubicBezTo>
                <a:cubicBezTo>
                  <a:pt x="38249" y="34749"/>
                  <a:pt x="40700" y="34125"/>
                  <a:pt x="42805" y="32936"/>
                </a:cubicBezTo>
                <a:cubicBezTo>
                  <a:pt x="43591" y="32487"/>
                  <a:pt x="44340" y="31962"/>
                  <a:pt x="45014" y="31382"/>
                </a:cubicBezTo>
                <a:close/>
                <a:moveTo>
                  <a:pt x="14805" y="37409"/>
                </a:moveTo>
                <a:cubicBezTo>
                  <a:pt x="15161" y="37652"/>
                  <a:pt x="15535" y="37877"/>
                  <a:pt x="15928" y="38083"/>
                </a:cubicBezTo>
                <a:cubicBezTo>
                  <a:pt x="16471" y="38364"/>
                  <a:pt x="17033" y="38607"/>
                  <a:pt x="17613" y="38813"/>
                </a:cubicBezTo>
                <a:cubicBezTo>
                  <a:pt x="17313" y="40198"/>
                  <a:pt x="17089" y="41601"/>
                  <a:pt x="16958" y="43005"/>
                </a:cubicBezTo>
                <a:cubicBezTo>
                  <a:pt x="16939" y="43230"/>
                  <a:pt x="16920" y="43473"/>
                  <a:pt x="16902" y="43716"/>
                </a:cubicBezTo>
                <a:cubicBezTo>
                  <a:pt x="16452" y="43436"/>
                  <a:pt x="16059" y="43118"/>
                  <a:pt x="15741" y="42706"/>
                </a:cubicBezTo>
                <a:cubicBezTo>
                  <a:pt x="15180" y="41995"/>
                  <a:pt x="14768" y="40778"/>
                  <a:pt x="14693" y="39861"/>
                </a:cubicBezTo>
                <a:cubicBezTo>
                  <a:pt x="14618" y="38981"/>
                  <a:pt x="14656" y="38214"/>
                  <a:pt x="14805" y="37409"/>
                </a:cubicBezTo>
                <a:close/>
                <a:moveTo>
                  <a:pt x="27139" y="38757"/>
                </a:moveTo>
                <a:cubicBezTo>
                  <a:pt x="27439" y="40011"/>
                  <a:pt x="27813" y="41246"/>
                  <a:pt x="28300" y="42425"/>
                </a:cubicBezTo>
                <a:cubicBezTo>
                  <a:pt x="27327" y="42855"/>
                  <a:pt x="26428" y="43380"/>
                  <a:pt x="25623" y="44016"/>
                </a:cubicBezTo>
                <a:cubicBezTo>
                  <a:pt x="25361" y="44166"/>
                  <a:pt x="25099" y="44315"/>
                  <a:pt x="24856" y="44484"/>
                </a:cubicBezTo>
                <a:cubicBezTo>
                  <a:pt x="24837" y="44446"/>
                  <a:pt x="24837" y="44409"/>
                  <a:pt x="24837" y="44372"/>
                </a:cubicBezTo>
                <a:cubicBezTo>
                  <a:pt x="24824" y="44290"/>
                  <a:pt x="24810" y="44208"/>
                  <a:pt x="24796" y="44133"/>
                </a:cubicBezTo>
                <a:lnTo>
                  <a:pt x="24796" y="44133"/>
                </a:lnTo>
                <a:cubicBezTo>
                  <a:pt x="24785" y="44044"/>
                  <a:pt x="24762" y="43868"/>
                  <a:pt x="24762" y="43847"/>
                </a:cubicBezTo>
                <a:cubicBezTo>
                  <a:pt x="24688" y="43230"/>
                  <a:pt x="24650" y="42612"/>
                  <a:pt x="24650" y="42013"/>
                </a:cubicBezTo>
                <a:cubicBezTo>
                  <a:pt x="24631" y="41396"/>
                  <a:pt x="24650" y="40778"/>
                  <a:pt x="24706" y="40160"/>
                </a:cubicBezTo>
                <a:cubicBezTo>
                  <a:pt x="24725" y="39992"/>
                  <a:pt x="24744" y="39823"/>
                  <a:pt x="24762" y="39655"/>
                </a:cubicBezTo>
                <a:cubicBezTo>
                  <a:pt x="24762" y="39636"/>
                  <a:pt x="24762" y="39636"/>
                  <a:pt x="24762" y="39618"/>
                </a:cubicBezTo>
                <a:cubicBezTo>
                  <a:pt x="24781" y="39561"/>
                  <a:pt x="24781" y="39505"/>
                  <a:pt x="24800" y="39430"/>
                </a:cubicBezTo>
                <a:lnTo>
                  <a:pt x="24800" y="39449"/>
                </a:lnTo>
                <a:cubicBezTo>
                  <a:pt x="25605" y="39299"/>
                  <a:pt x="26391" y="39056"/>
                  <a:pt x="27139" y="38757"/>
                </a:cubicBezTo>
                <a:close/>
                <a:moveTo>
                  <a:pt x="41420" y="43660"/>
                </a:moveTo>
                <a:cubicBezTo>
                  <a:pt x="44677" y="43679"/>
                  <a:pt x="48401" y="44222"/>
                  <a:pt x="51134" y="46093"/>
                </a:cubicBezTo>
                <a:cubicBezTo>
                  <a:pt x="50113" y="46593"/>
                  <a:pt x="48948" y="46914"/>
                  <a:pt x="47806" y="46914"/>
                </a:cubicBezTo>
                <a:cubicBezTo>
                  <a:pt x="47021" y="46914"/>
                  <a:pt x="46247" y="46762"/>
                  <a:pt x="45538" y="46412"/>
                </a:cubicBezTo>
                <a:cubicBezTo>
                  <a:pt x="45482" y="46393"/>
                  <a:pt x="45425" y="46393"/>
                  <a:pt x="45388" y="46393"/>
                </a:cubicBezTo>
                <a:cubicBezTo>
                  <a:pt x="44770" y="45888"/>
                  <a:pt x="44115" y="45420"/>
                  <a:pt x="43423" y="45027"/>
                </a:cubicBezTo>
                <a:cubicBezTo>
                  <a:pt x="42581" y="44503"/>
                  <a:pt x="41663" y="44053"/>
                  <a:pt x="40709" y="43660"/>
                </a:cubicBezTo>
                <a:close/>
                <a:moveTo>
                  <a:pt x="10051" y="24382"/>
                </a:moveTo>
                <a:lnTo>
                  <a:pt x="10051" y="24382"/>
                </a:lnTo>
                <a:cubicBezTo>
                  <a:pt x="9359" y="27358"/>
                  <a:pt x="9434" y="30540"/>
                  <a:pt x="10912" y="33273"/>
                </a:cubicBezTo>
                <a:cubicBezTo>
                  <a:pt x="11287" y="33984"/>
                  <a:pt x="11754" y="34639"/>
                  <a:pt x="12279" y="35238"/>
                </a:cubicBezTo>
                <a:cubicBezTo>
                  <a:pt x="8685" y="38569"/>
                  <a:pt x="6252" y="43286"/>
                  <a:pt x="5372" y="48115"/>
                </a:cubicBezTo>
                <a:cubicBezTo>
                  <a:pt x="4904" y="46767"/>
                  <a:pt x="4530" y="45345"/>
                  <a:pt x="4287" y="43829"/>
                </a:cubicBezTo>
                <a:cubicBezTo>
                  <a:pt x="4212" y="43380"/>
                  <a:pt x="4137" y="42781"/>
                  <a:pt x="4099" y="42069"/>
                </a:cubicBezTo>
                <a:cubicBezTo>
                  <a:pt x="4062" y="41321"/>
                  <a:pt x="4043" y="40553"/>
                  <a:pt x="4081" y="39805"/>
                </a:cubicBezTo>
                <a:cubicBezTo>
                  <a:pt x="4137" y="38251"/>
                  <a:pt x="4361" y="36960"/>
                  <a:pt x="4755" y="35425"/>
                </a:cubicBezTo>
                <a:cubicBezTo>
                  <a:pt x="5765" y="31532"/>
                  <a:pt x="7712" y="27789"/>
                  <a:pt x="10051" y="24382"/>
                </a:cubicBezTo>
                <a:close/>
                <a:moveTo>
                  <a:pt x="33488" y="44762"/>
                </a:moveTo>
                <a:cubicBezTo>
                  <a:pt x="34257" y="44762"/>
                  <a:pt x="35012" y="44832"/>
                  <a:pt x="35768" y="44933"/>
                </a:cubicBezTo>
                <a:cubicBezTo>
                  <a:pt x="36198" y="46112"/>
                  <a:pt x="36442" y="47310"/>
                  <a:pt x="36479" y="48564"/>
                </a:cubicBezTo>
                <a:cubicBezTo>
                  <a:pt x="35244" y="47478"/>
                  <a:pt x="34121" y="46131"/>
                  <a:pt x="33241" y="44765"/>
                </a:cubicBezTo>
                <a:lnTo>
                  <a:pt x="33222" y="44765"/>
                </a:lnTo>
                <a:cubicBezTo>
                  <a:pt x="33311" y="44763"/>
                  <a:pt x="33400" y="44762"/>
                  <a:pt x="33488" y="44762"/>
                </a:cubicBezTo>
                <a:close/>
                <a:moveTo>
                  <a:pt x="60661" y="39618"/>
                </a:moveTo>
                <a:lnTo>
                  <a:pt x="60661" y="39618"/>
                </a:lnTo>
                <a:cubicBezTo>
                  <a:pt x="60717" y="41227"/>
                  <a:pt x="60455" y="42837"/>
                  <a:pt x="59818" y="44390"/>
                </a:cubicBezTo>
                <a:cubicBezTo>
                  <a:pt x="59800" y="44428"/>
                  <a:pt x="59800" y="44465"/>
                  <a:pt x="59781" y="44484"/>
                </a:cubicBezTo>
                <a:cubicBezTo>
                  <a:pt x="59781" y="44503"/>
                  <a:pt x="59762" y="44540"/>
                  <a:pt x="59744" y="44596"/>
                </a:cubicBezTo>
                <a:cubicBezTo>
                  <a:pt x="59687" y="44690"/>
                  <a:pt x="59650" y="44783"/>
                  <a:pt x="59613" y="44877"/>
                </a:cubicBezTo>
                <a:cubicBezTo>
                  <a:pt x="59482" y="45139"/>
                  <a:pt x="59332" y="45420"/>
                  <a:pt x="59182" y="45663"/>
                </a:cubicBezTo>
                <a:cubicBezTo>
                  <a:pt x="59051" y="45888"/>
                  <a:pt x="58920" y="46093"/>
                  <a:pt x="58789" y="46299"/>
                </a:cubicBezTo>
                <a:cubicBezTo>
                  <a:pt x="58695" y="46430"/>
                  <a:pt x="58621" y="46561"/>
                  <a:pt x="58527" y="46674"/>
                </a:cubicBezTo>
                <a:cubicBezTo>
                  <a:pt x="58527" y="46674"/>
                  <a:pt x="58396" y="46861"/>
                  <a:pt x="58377" y="46898"/>
                </a:cubicBezTo>
                <a:cubicBezTo>
                  <a:pt x="57872" y="47516"/>
                  <a:pt x="57329" y="48115"/>
                  <a:pt x="56730" y="48639"/>
                </a:cubicBezTo>
                <a:cubicBezTo>
                  <a:pt x="56244" y="47535"/>
                  <a:pt x="55589" y="46505"/>
                  <a:pt x="54784" y="45588"/>
                </a:cubicBezTo>
                <a:cubicBezTo>
                  <a:pt x="56056" y="44521"/>
                  <a:pt x="57086" y="43155"/>
                  <a:pt x="57629" y="41601"/>
                </a:cubicBezTo>
                <a:cubicBezTo>
                  <a:pt x="57722" y="41339"/>
                  <a:pt x="57797" y="41059"/>
                  <a:pt x="57872" y="40778"/>
                </a:cubicBezTo>
                <a:cubicBezTo>
                  <a:pt x="58078" y="40703"/>
                  <a:pt x="58302" y="40628"/>
                  <a:pt x="58508" y="40553"/>
                </a:cubicBezTo>
                <a:cubicBezTo>
                  <a:pt x="59238" y="40273"/>
                  <a:pt x="59968" y="39954"/>
                  <a:pt x="60661" y="39618"/>
                </a:cubicBezTo>
                <a:close/>
                <a:moveTo>
                  <a:pt x="67792" y="34396"/>
                </a:moveTo>
                <a:lnTo>
                  <a:pt x="67792" y="34396"/>
                </a:lnTo>
                <a:cubicBezTo>
                  <a:pt x="68952" y="36567"/>
                  <a:pt x="69645" y="39000"/>
                  <a:pt x="70000" y="41470"/>
                </a:cubicBezTo>
                <a:cubicBezTo>
                  <a:pt x="69607" y="42724"/>
                  <a:pt x="69102" y="43960"/>
                  <a:pt x="68428" y="45101"/>
                </a:cubicBezTo>
                <a:cubicBezTo>
                  <a:pt x="67548" y="46524"/>
                  <a:pt x="66444" y="47722"/>
                  <a:pt x="65153" y="48714"/>
                </a:cubicBezTo>
                <a:cubicBezTo>
                  <a:pt x="65433" y="48003"/>
                  <a:pt x="65695" y="47310"/>
                  <a:pt x="65939" y="46599"/>
                </a:cubicBezTo>
                <a:cubicBezTo>
                  <a:pt x="67249" y="42706"/>
                  <a:pt x="67998" y="38513"/>
                  <a:pt x="67792" y="34396"/>
                </a:cubicBezTo>
                <a:close/>
                <a:moveTo>
                  <a:pt x="29816" y="45532"/>
                </a:moveTo>
                <a:cubicBezTo>
                  <a:pt x="30471" y="46674"/>
                  <a:pt x="31201" y="47759"/>
                  <a:pt x="32043" y="48751"/>
                </a:cubicBezTo>
                <a:cubicBezTo>
                  <a:pt x="30415" y="48283"/>
                  <a:pt x="28768" y="47797"/>
                  <a:pt x="27139" y="47291"/>
                </a:cubicBezTo>
                <a:cubicBezTo>
                  <a:pt x="27327" y="47104"/>
                  <a:pt x="27532" y="46917"/>
                  <a:pt x="27738" y="46749"/>
                </a:cubicBezTo>
                <a:cubicBezTo>
                  <a:pt x="27795" y="46692"/>
                  <a:pt x="27944" y="46599"/>
                  <a:pt x="27963" y="46580"/>
                </a:cubicBezTo>
                <a:cubicBezTo>
                  <a:pt x="28094" y="46486"/>
                  <a:pt x="28225" y="46393"/>
                  <a:pt x="28356" y="46318"/>
                </a:cubicBezTo>
                <a:cubicBezTo>
                  <a:pt x="28581" y="46168"/>
                  <a:pt x="28805" y="46037"/>
                  <a:pt x="29049" y="45906"/>
                </a:cubicBezTo>
                <a:cubicBezTo>
                  <a:pt x="29292" y="45775"/>
                  <a:pt x="29535" y="45663"/>
                  <a:pt x="29778" y="45551"/>
                </a:cubicBezTo>
                <a:cubicBezTo>
                  <a:pt x="29797" y="45551"/>
                  <a:pt x="29797" y="45551"/>
                  <a:pt x="29816" y="45532"/>
                </a:cubicBezTo>
                <a:close/>
                <a:moveTo>
                  <a:pt x="46586" y="47478"/>
                </a:moveTo>
                <a:lnTo>
                  <a:pt x="46586" y="47478"/>
                </a:lnTo>
                <a:cubicBezTo>
                  <a:pt x="47222" y="47703"/>
                  <a:pt x="47877" y="47834"/>
                  <a:pt x="48589" y="47871"/>
                </a:cubicBezTo>
                <a:cubicBezTo>
                  <a:pt x="48644" y="47873"/>
                  <a:pt x="48700" y="47874"/>
                  <a:pt x="48755" y="47874"/>
                </a:cubicBezTo>
                <a:cubicBezTo>
                  <a:pt x="49462" y="47874"/>
                  <a:pt x="50139" y="47764"/>
                  <a:pt x="50816" y="47591"/>
                </a:cubicBezTo>
                <a:lnTo>
                  <a:pt x="50816" y="47591"/>
                </a:lnTo>
                <a:cubicBezTo>
                  <a:pt x="50516" y="48115"/>
                  <a:pt x="50161" y="48620"/>
                  <a:pt x="49730" y="49051"/>
                </a:cubicBezTo>
                <a:cubicBezTo>
                  <a:pt x="49337" y="49444"/>
                  <a:pt x="48925" y="49762"/>
                  <a:pt x="48495" y="50024"/>
                </a:cubicBezTo>
                <a:cubicBezTo>
                  <a:pt x="47971" y="49088"/>
                  <a:pt x="47335" y="48246"/>
                  <a:pt x="46586" y="47478"/>
                </a:cubicBezTo>
                <a:close/>
                <a:moveTo>
                  <a:pt x="19859" y="48134"/>
                </a:moveTo>
                <a:cubicBezTo>
                  <a:pt x="19896" y="48134"/>
                  <a:pt x="19934" y="48152"/>
                  <a:pt x="19990" y="48171"/>
                </a:cubicBezTo>
                <a:cubicBezTo>
                  <a:pt x="20139" y="48732"/>
                  <a:pt x="20327" y="49294"/>
                  <a:pt x="20533" y="49855"/>
                </a:cubicBezTo>
                <a:cubicBezTo>
                  <a:pt x="20458" y="50024"/>
                  <a:pt x="20402" y="50174"/>
                  <a:pt x="20345" y="50342"/>
                </a:cubicBezTo>
                <a:cubicBezTo>
                  <a:pt x="20121" y="49631"/>
                  <a:pt x="19952" y="48882"/>
                  <a:pt x="19859" y="48134"/>
                </a:cubicBezTo>
                <a:close/>
                <a:moveTo>
                  <a:pt x="38444" y="45569"/>
                </a:moveTo>
                <a:lnTo>
                  <a:pt x="38444" y="45569"/>
                </a:lnTo>
                <a:cubicBezTo>
                  <a:pt x="40297" y="46168"/>
                  <a:pt x="42038" y="47067"/>
                  <a:pt x="43516" y="48227"/>
                </a:cubicBezTo>
                <a:cubicBezTo>
                  <a:pt x="44490" y="48994"/>
                  <a:pt x="45351" y="49912"/>
                  <a:pt x="45987" y="50941"/>
                </a:cubicBezTo>
                <a:lnTo>
                  <a:pt x="45987" y="50960"/>
                </a:lnTo>
                <a:cubicBezTo>
                  <a:pt x="45650" y="51016"/>
                  <a:pt x="45369" y="51053"/>
                  <a:pt x="45070" y="51072"/>
                </a:cubicBezTo>
                <a:cubicBezTo>
                  <a:pt x="44527" y="51129"/>
                  <a:pt x="43983" y="51154"/>
                  <a:pt x="43440" y="51154"/>
                </a:cubicBezTo>
                <a:cubicBezTo>
                  <a:pt x="43272" y="51154"/>
                  <a:pt x="43104" y="51151"/>
                  <a:pt x="42936" y="51147"/>
                </a:cubicBezTo>
                <a:cubicBezTo>
                  <a:pt x="41832" y="51109"/>
                  <a:pt x="40728" y="50960"/>
                  <a:pt x="39623" y="50735"/>
                </a:cubicBezTo>
                <a:cubicBezTo>
                  <a:pt x="39605" y="50716"/>
                  <a:pt x="39567" y="50716"/>
                  <a:pt x="39530" y="50698"/>
                </a:cubicBezTo>
                <a:cubicBezTo>
                  <a:pt x="39305" y="50567"/>
                  <a:pt x="39081" y="50436"/>
                  <a:pt x="38856" y="50305"/>
                </a:cubicBezTo>
                <a:cubicBezTo>
                  <a:pt x="39024" y="48714"/>
                  <a:pt x="38856" y="47123"/>
                  <a:pt x="38444" y="45569"/>
                </a:cubicBezTo>
                <a:close/>
                <a:moveTo>
                  <a:pt x="53474" y="48396"/>
                </a:moveTo>
                <a:cubicBezTo>
                  <a:pt x="53511" y="48470"/>
                  <a:pt x="53567" y="48527"/>
                  <a:pt x="53605" y="48601"/>
                </a:cubicBezTo>
                <a:cubicBezTo>
                  <a:pt x="53941" y="49126"/>
                  <a:pt x="54222" y="49687"/>
                  <a:pt x="54409" y="50267"/>
                </a:cubicBezTo>
                <a:cubicBezTo>
                  <a:pt x="54054" y="50473"/>
                  <a:pt x="53679" y="50679"/>
                  <a:pt x="53305" y="50847"/>
                </a:cubicBezTo>
                <a:cubicBezTo>
                  <a:pt x="53212" y="50885"/>
                  <a:pt x="53118" y="50941"/>
                  <a:pt x="53024" y="50978"/>
                </a:cubicBezTo>
                <a:cubicBezTo>
                  <a:pt x="53024" y="50978"/>
                  <a:pt x="52837" y="51072"/>
                  <a:pt x="52762" y="51091"/>
                </a:cubicBezTo>
                <a:cubicBezTo>
                  <a:pt x="52556" y="51184"/>
                  <a:pt x="52351" y="51259"/>
                  <a:pt x="52126" y="51353"/>
                </a:cubicBezTo>
                <a:cubicBezTo>
                  <a:pt x="51789" y="51465"/>
                  <a:pt x="51452" y="51577"/>
                  <a:pt x="51097" y="51671"/>
                </a:cubicBezTo>
                <a:cubicBezTo>
                  <a:pt x="52126" y="50754"/>
                  <a:pt x="52912" y="49631"/>
                  <a:pt x="53474" y="48396"/>
                </a:cubicBezTo>
                <a:close/>
                <a:moveTo>
                  <a:pt x="27065" y="50473"/>
                </a:moveTo>
                <a:lnTo>
                  <a:pt x="27065" y="50473"/>
                </a:lnTo>
                <a:cubicBezTo>
                  <a:pt x="28412" y="50904"/>
                  <a:pt x="29778" y="51315"/>
                  <a:pt x="31145" y="51708"/>
                </a:cubicBezTo>
                <a:cubicBezTo>
                  <a:pt x="32623" y="52139"/>
                  <a:pt x="34102" y="52588"/>
                  <a:pt x="35581" y="52981"/>
                </a:cubicBezTo>
                <a:cubicBezTo>
                  <a:pt x="35543" y="53075"/>
                  <a:pt x="35506" y="53168"/>
                  <a:pt x="35450" y="53262"/>
                </a:cubicBezTo>
                <a:cubicBezTo>
                  <a:pt x="35262" y="53243"/>
                  <a:pt x="35075" y="53243"/>
                  <a:pt x="34888" y="53224"/>
                </a:cubicBezTo>
                <a:cubicBezTo>
                  <a:pt x="33147" y="53075"/>
                  <a:pt x="31407" y="52906"/>
                  <a:pt x="29685" y="52644"/>
                </a:cubicBezTo>
                <a:cubicBezTo>
                  <a:pt x="29273" y="52588"/>
                  <a:pt x="28880" y="52494"/>
                  <a:pt x="28487" y="52420"/>
                </a:cubicBezTo>
                <a:cubicBezTo>
                  <a:pt x="28431" y="52363"/>
                  <a:pt x="28393" y="52307"/>
                  <a:pt x="28337" y="52270"/>
                </a:cubicBezTo>
                <a:cubicBezTo>
                  <a:pt x="28281" y="52176"/>
                  <a:pt x="28206" y="52101"/>
                  <a:pt x="28131" y="52008"/>
                </a:cubicBezTo>
                <a:cubicBezTo>
                  <a:pt x="28057" y="51933"/>
                  <a:pt x="28000" y="51839"/>
                  <a:pt x="27926" y="51765"/>
                </a:cubicBezTo>
                <a:cubicBezTo>
                  <a:pt x="27926" y="51746"/>
                  <a:pt x="27907" y="51746"/>
                  <a:pt x="27907" y="51727"/>
                </a:cubicBezTo>
                <a:cubicBezTo>
                  <a:pt x="27607" y="51315"/>
                  <a:pt x="27327" y="50904"/>
                  <a:pt x="27065" y="50473"/>
                </a:cubicBezTo>
                <a:close/>
                <a:moveTo>
                  <a:pt x="22535" y="54048"/>
                </a:moveTo>
                <a:cubicBezTo>
                  <a:pt x="22685" y="54329"/>
                  <a:pt x="22853" y="54591"/>
                  <a:pt x="23022" y="54871"/>
                </a:cubicBezTo>
                <a:cubicBezTo>
                  <a:pt x="22853" y="54703"/>
                  <a:pt x="22685" y="54516"/>
                  <a:pt x="22535" y="54347"/>
                </a:cubicBezTo>
                <a:cubicBezTo>
                  <a:pt x="22535" y="54235"/>
                  <a:pt x="22535" y="54142"/>
                  <a:pt x="22535" y="54048"/>
                </a:cubicBezTo>
                <a:close/>
                <a:moveTo>
                  <a:pt x="36217" y="56687"/>
                </a:moveTo>
                <a:cubicBezTo>
                  <a:pt x="38314" y="56829"/>
                  <a:pt x="40403" y="56899"/>
                  <a:pt x="42495" y="56899"/>
                </a:cubicBezTo>
                <a:cubicBezTo>
                  <a:pt x="43446" y="56899"/>
                  <a:pt x="44397" y="56885"/>
                  <a:pt x="45351" y="56855"/>
                </a:cubicBezTo>
                <a:lnTo>
                  <a:pt x="45351" y="56855"/>
                </a:lnTo>
                <a:cubicBezTo>
                  <a:pt x="44171" y="57061"/>
                  <a:pt x="43011" y="57211"/>
                  <a:pt x="41851" y="57267"/>
                </a:cubicBezTo>
                <a:cubicBezTo>
                  <a:pt x="41486" y="57286"/>
                  <a:pt x="41116" y="57295"/>
                  <a:pt x="40744" y="57295"/>
                </a:cubicBezTo>
                <a:cubicBezTo>
                  <a:pt x="40372" y="57295"/>
                  <a:pt x="39998" y="57286"/>
                  <a:pt x="39623" y="57267"/>
                </a:cubicBezTo>
                <a:cubicBezTo>
                  <a:pt x="39286" y="57248"/>
                  <a:pt x="38950" y="57230"/>
                  <a:pt x="38613" y="57211"/>
                </a:cubicBezTo>
                <a:cubicBezTo>
                  <a:pt x="38407" y="57192"/>
                  <a:pt x="38220" y="57174"/>
                  <a:pt x="38014" y="57155"/>
                </a:cubicBezTo>
                <a:cubicBezTo>
                  <a:pt x="38014" y="57155"/>
                  <a:pt x="37658" y="57099"/>
                  <a:pt x="37639" y="57099"/>
                </a:cubicBezTo>
                <a:cubicBezTo>
                  <a:pt x="37134" y="57024"/>
                  <a:pt x="36629" y="56930"/>
                  <a:pt x="36123" y="56818"/>
                </a:cubicBezTo>
                <a:cubicBezTo>
                  <a:pt x="36161" y="56781"/>
                  <a:pt x="36198" y="56743"/>
                  <a:pt x="36217" y="56687"/>
                </a:cubicBezTo>
                <a:close/>
                <a:moveTo>
                  <a:pt x="53923" y="57529"/>
                </a:moveTo>
                <a:cubicBezTo>
                  <a:pt x="53230" y="59045"/>
                  <a:pt x="52201" y="60393"/>
                  <a:pt x="50928" y="61422"/>
                </a:cubicBezTo>
                <a:cubicBezTo>
                  <a:pt x="49955" y="62208"/>
                  <a:pt x="48701" y="62882"/>
                  <a:pt x="47559" y="63256"/>
                </a:cubicBezTo>
                <a:cubicBezTo>
                  <a:pt x="46998" y="63462"/>
                  <a:pt x="46455" y="63612"/>
                  <a:pt x="45912" y="63724"/>
                </a:cubicBezTo>
                <a:cubicBezTo>
                  <a:pt x="46754" y="62845"/>
                  <a:pt x="47503" y="61871"/>
                  <a:pt x="48121" y="60748"/>
                </a:cubicBezTo>
                <a:cubicBezTo>
                  <a:pt x="48308" y="60374"/>
                  <a:pt x="48495" y="60000"/>
                  <a:pt x="48663" y="59607"/>
                </a:cubicBezTo>
                <a:cubicBezTo>
                  <a:pt x="48701" y="59607"/>
                  <a:pt x="48720" y="59607"/>
                  <a:pt x="48738" y="59588"/>
                </a:cubicBezTo>
                <a:cubicBezTo>
                  <a:pt x="50498" y="59064"/>
                  <a:pt x="52238" y="58371"/>
                  <a:pt x="53923" y="57529"/>
                </a:cubicBezTo>
                <a:close/>
                <a:moveTo>
                  <a:pt x="32680" y="59532"/>
                </a:moveTo>
                <a:cubicBezTo>
                  <a:pt x="35128" y="60465"/>
                  <a:pt x="37751" y="60874"/>
                  <a:pt x="40389" y="60874"/>
                </a:cubicBezTo>
                <a:cubicBezTo>
                  <a:pt x="41986" y="60874"/>
                  <a:pt x="43590" y="60724"/>
                  <a:pt x="45163" y="60449"/>
                </a:cubicBezTo>
                <a:lnTo>
                  <a:pt x="45163" y="60449"/>
                </a:lnTo>
                <a:cubicBezTo>
                  <a:pt x="44883" y="60842"/>
                  <a:pt x="44583" y="61235"/>
                  <a:pt x="44265" y="61591"/>
                </a:cubicBezTo>
                <a:cubicBezTo>
                  <a:pt x="43385" y="62545"/>
                  <a:pt x="42393" y="63331"/>
                  <a:pt x="41308" y="64005"/>
                </a:cubicBezTo>
                <a:cubicBezTo>
                  <a:pt x="40728" y="63949"/>
                  <a:pt x="40260" y="63874"/>
                  <a:pt x="39623" y="63743"/>
                </a:cubicBezTo>
                <a:cubicBezTo>
                  <a:pt x="38276" y="63481"/>
                  <a:pt x="36909" y="63032"/>
                  <a:pt x="35786" y="62489"/>
                </a:cubicBezTo>
                <a:cubicBezTo>
                  <a:pt x="34308" y="61797"/>
                  <a:pt x="32942" y="60917"/>
                  <a:pt x="31669" y="59925"/>
                </a:cubicBezTo>
                <a:cubicBezTo>
                  <a:pt x="32006" y="59813"/>
                  <a:pt x="32343" y="59682"/>
                  <a:pt x="32680" y="59532"/>
                </a:cubicBezTo>
                <a:close/>
                <a:moveTo>
                  <a:pt x="23658" y="58914"/>
                </a:moveTo>
                <a:cubicBezTo>
                  <a:pt x="24033" y="59139"/>
                  <a:pt x="24426" y="59326"/>
                  <a:pt x="24819" y="59513"/>
                </a:cubicBezTo>
                <a:cubicBezTo>
                  <a:pt x="25567" y="59831"/>
                  <a:pt x="26353" y="60075"/>
                  <a:pt x="27139" y="60206"/>
                </a:cubicBezTo>
                <a:cubicBezTo>
                  <a:pt x="27963" y="61067"/>
                  <a:pt x="28843" y="61871"/>
                  <a:pt x="29778" y="62620"/>
                </a:cubicBezTo>
                <a:cubicBezTo>
                  <a:pt x="31744" y="64174"/>
                  <a:pt x="33952" y="65428"/>
                  <a:pt x="36273" y="66251"/>
                </a:cubicBezTo>
                <a:cubicBezTo>
                  <a:pt x="35431" y="66513"/>
                  <a:pt x="34570" y="66775"/>
                  <a:pt x="33709" y="66981"/>
                </a:cubicBezTo>
                <a:cubicBezTo>
                  <a:pt x="33166" y="66831"/>
                  <a:pt x="32623" y="66663"/>
                  <a:pt x="32081" y="66457"/>
                </a:cubicBezTo>
                <a:cubicBezTo>
                  <a:pt x="28300" y="65072"/>
                  <a:pt x="25230" y="62433"/>
                  <a:pt x="23658" y="58914"/>
                </a:cubicBezTo>
                <a:close/>
                <a:moveTo>
                  <a:pt x="70150" y="48302"/>
                </a:moveTo>
                <a:lnTo>
                  <a:pt x="70150" y="48302"/>
                </a:lnTo>
                <a:cubicBezTo>
                  <a:pt x="69888" y="51091"/>
                  <a:pt x="69233" y="53842"/>
                  <a:pt x="67848" y="56294"/>
                </a:cubicBezTo>
                <a:cubicBezTo>
                  <a:pt x="66650" y="58446"/>
                  <a:pt x="65040" y="60262"/>
                  <a:pt x="63075" y="61778"/>
                </a:cubicBezTo>
                <a:cubicBezTo>
                  <a:pt x="59332" y="64716"/>
                  <a:pt x="54709" y="66289"/>
                  <a:pt x="49992" y="67206"/>
                </a:cubicBezTo>
                <a:cubicBezTo>
                  <a:pt x="55177" y="63912"/>
                  <a:pt x="59519" y="59251"/>
                  <a:pt x="62607" y="53898"/>
                </a:cubicBezTo>
                <a:cubicBezTo>
                  <a:pt x="63262" y="53617"/>
                  <a:pt x="63899" y="53337"/>
                  <a:pt x="64516" y="53000"/>
                </a:cubicBezTo>
                <a:cubicBezTo>
                  <a:pt x="66687" y="51839"/>
                  <a:pt x="68634" y="50248"/>
                  <a:pt x="70150" y="48302"/>
                </a:cubicBezTo>
                <a:close/>
                <a:moveTo>
                  <a:pt x="40859" y="67299"/>
                </a:moveTo>
                <a:cubicBezTo>
                  <a:pt x="41008" y="67318"/>
                  <a:pt x="41158" y="67318"/>
                  <a:pt x="41308" y="67337"/>
                </a:cubicBezTo>
                <a:cubicBezTo>
                  <a:pt x="40877" y="67468"/>
                  <a:pt x="40447" y="67599"/>
                  <a:pt x="40016" y="67711"/>
                </a:cubicBezTo>
                <a:cubicBezTo>
                  <a:pt x="40297" y="67580"/>
                  <a:pt x="40578" y="67449"/>
                  <a:pt x="40859" y="67299"/>
                </a:cubicBezTo>
                <a:close/>
                <a:moveTo>
                  <a:pt x="11698" y="39767"/>
                </a:moveTo>
                <a:cubicBezTo>
                  <a:pt x="11754" y="40778"/>
                  <a:pt x="11979" y="41770"/>
                  <a:pt x="12391" y="42724"/>
                </a:cubicBezTo>
                <a:cubicBezTo>
                  <a:pt x="12990" y="44184"/>
                  <a:pt x="13944" y="45382"/>
                  <a:pt x="15273" y="46243"/>
                </a:cubicBezTo>
                <a:cubicBezTo>
                  <a:pt x="15779" y="46561"/>
                  <a:pt x="16321" y="46823"/>
                  <a:pt x="16883" y="47067"/>
                </a:cubicBezTo>
                <a:cubicBezTo>
                  <a:pt x="17033" y="49238"/>
                  <a:pt x="17519" y="51371"/>
                  <a:pt x="18474" y="53337"/>
                </a:cubicBezTo>
                <a:cubicBezTo>
                  <a:pt x="18848" y="54104"/>
                  <a:pt x="19335" y="54853"/>
                  <a:pt x="19859" y="55545"/>
                </a:cubicBezTo>
                <a:cubicBezTo>
                  <a:pt x="19896" y="55863"/>
                  <a:pt x="19934" y="56182"/>
                  <a:pt x="19990" y="56481"/>
                </a:cubicBezTo>
                <a:cubicBezTo>
                  <a:pt x="20439" y="59270"/>
                  <a:pt x="21749" y="61890"/>
                  <a:pt x="23546" y="64080"/>
                </a:cubicBezTo>
                <a:cubicBezTo>
                  <a:pt x="24800" y="65615"/>
                  <a:pt x="26391" y="66850"/>
                  <a:pt x="28113" y="67823"/>
                </a:cubicBezTo>
                <a:cubicBezTo>
                  <a:pt x="27888" y="67786"/>
                  <a:pt x="27645" y="67730"/>
                  <a:pt x="27420" y="67674"/>
                </a:cubicBezTo>
                <a:cubicBezTo>
                  <a:pt x="24351" y="66906"/>
                  <a:pt x="21805" y="65821"/>
                  <a:pt x="19091" y="64192"/>
                </a:cubicBezTo>
                <a:cubicBezTo>
                  <a:pt x="14468" y="61441"/>
                  <a:pt x="10519" y="57642"/>
                  <a:pt x="7749" y="53037"/>
                </a:cubicBezTo>
                <a:cubicBezTo>
                  <a:pt x="7599" y="51072"/>
                  <a:pt x="7787" y="49069"/>
                  <a:pt x="8273" y="47142"/>
                </a:cubicBezTo>
                <a:cubicBezTo>
                  <a:pt x="8947" y="44503"/>
                  <a:pt x="10107" y="41995"/>
                  <a:pt x="11698" y="39767"/>
                </a:cubicBezTo>
                <a:close/>
                <a:moveTo>
                  <a:pt x="53723" y="0"/>
                </a:moveTo>
                <a:cubicBezTo>
                  <a:pt x="49841" y="0"/>
                  <a:pt x="45941" y="1120"/>
                  <a:pt x="42768" y="3307"/>
                </a:cubicBezTo>
                <a:cubicBezTo>
                  <a:pt x="42319" y="3607"/>
                  <a:pt x="41851" y="3963"/>
                  <a:pt x="41364" y="4337"/>
                </a:cubicBezTo>
                <a:cubicBezTo>
                  <a:pt x="40765" y="4243"/>
                  <a:pt x="40147" y="4150"/>
                  <a:pt x="39548" y="4075"/>
                </a:cubicBezTo>
                <a:cubicBezTo>
                  <a:pt x="38657" y="3980"/>
                  <a:pt x="37764" y="3934"/>
                  <a:pt x="36872" y="3934"/>
                </a:cubicBezTo>
                <a:cubicBezTo>
                  <a:pt x="31053" y="3934"/>
                  <a:pt x="25272" y="5887"/>
                  <a:pt x="20420" y="9035"/>
                </a:cubicBezTo>
                <a:cubicBezTo>
                  <a:pt x="14880" y="12610"/>
                  <a:pt x="10388" y="17607"/>
                  <a:pt x="6720" y="23053"/>
                </a:cubicBezTo>
                <a:cubicBezTo>
                  <a:pt x="2920" y="28743"/>
                  <a:pt x="1" y="35388"/>
                  <a:pt x="487" y="42369"/>
                </a:cubicBezTo>
                <a:cubicBezTo>
                  <a:pt x="843" y="47441"/>
                  <a:pt x="2714" y="52214"/>
                  <a:pt x="5503" y="56406"/>
                </a:cubicBezTo>
                <a:cubicBezTo>
                  <a:pt x="6476" y="60655"/>
                  <a:pt x="8835" y="64567"/>
                  <a:pt x="12353" y="67262"/>
                </a:cubicBezTo>
                <a:cubicBezTo>
                  <a:pt x="15879" y="69970"/>
                  <a:pt x="20111" y="70895"/>
                  <a:pt x="24414" y="70895"/>
                </a:cubicBezTo>
                <a:cubicBezTo>
                  <a:pt x="24543" y="70895"/>
                  <a:pt x="24671" y="70894"/>
                  <a:pt x="24800" y="70893"/>
                </a:cubicBezTo>
                <a:cubicBezTo>
                  <a:pt x="27636" y="71786"/>
                  <a:pt x="30590" y="72236"/>
                  <a:pt x="33544" y="72236"/>
                </a:cubicBezTo>
                <a:cubicBezTo>
                  <a:pt x="36224" y="72236"/>
                  <a:pt x="38904" y="71865"/>
                  <a:pt x="41495" y="71117"/>
                </a:cubicBezTo>
                <a:cubicBezTo>
                  <a:pt x="41673" y="71120"/>
                  <a:pt x="41850" y="71121"/>
                  <a:pt x="42028" y="71121"/>
                </a:cubicBezTo>
                <a:cubicBezTo>
                  <a:pt x="44657" y="71121"/>
                  <a:pt x="47280" y="70864"/>
                  <a:pt x="49805" y="70444"/>
                </a:cubicBezTo>
                <a:cubicBezTo>
                  <a:pt x="55364" y="69545"/>
                  <a:pt x="60904" y="67355"/>
                  <a:pt x="65265" y="63724"/>
                </a:cubicBezTo>
                <a:cubicBezTo>
                  <a:pt x="67361" y="61984"/>
                  <a:pt x="69158" y="59813"/>
                  <a:pt x="70412" y="57379"/>
                </a:cubicBezTo>
                <a:cubicBezTo>
                  <a:pt x="72022" y="54254"/>
                  <a:pt x="72714" y="50735"/>
                  <a:pt x="72920" y="47235"/>
                </a:cubicBezTo>
                <a:cubicBezTo>
                  <a:pt x="72995" y="45831"/>
                  <a:pt x="72995" y="44428"/>
                  <a:pt x="72883" y="43005"/>
                </a:cubicBezTo>
                <a:cubicBezTo>
                  <a:pt x="73538" y="41040"/>
                  <a:pt x="73893" y="38962"/>
                  <a:pt x="74080" y="36904"/>
                </a:cubicBezTo>
                <a:lnTo>
                  <a:pt x="74099" y="36904"/>
                </a:lnTo>
                <a:cubicBezTo>
                  <a:pt x="74548" y="32168"/>
                  <a:pt x="74155" y="27396"/>
                  <a:pt x="72995" y="22791"/>
                </a:cubicBezTo>
                <a:cubicBezTo>
                  <a:pt x="73444" y="19273"/>
                  <a:pt x="72976" y="15660"/>
                  <a:pt x="71591" y="12310"/>
                </a:cubicBezTo>
                <a:cubicBezTo>
                  <a:pt x="69326" y="6882"/>
                  <a:pt x="64928" y="2447"/>
                  <a:pt x="59220" y="781"/>
                </a:cubicBezTo>
                <a:cubicBezTo>
                  <a:pt x="57446" y="259"/>
                  <a:pt x="55587" y="0"/>
                  <a:pt x="537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ounded Rectangle 4">
            <a:extLst>
              <a:ext uri="{FF2B5EF4-FFF2-40B4-BE49-F238E27FC236}">
                <a16:creationId xmlns:a16="http://schemas.microsoft.com/office/drawing/2014/main" id="{E6E4F567-9724-8FF2-A0D7-2D9B75601DE1}"/>
              </a:ext>
            </a:extLst>
          </p:cNvPr>
          <p:cNvSpPr/>
          <p:nvPr/>
        </p:nvSpPr>
        <p:spPr>
          <a:xfrm>
            <a:off x="403412" y="1155941"/>
            <a:ext cx="3765176" cy="378361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91440" tIns="45720" rIns="91440" bIns="45720" rtlCol="0" anchor="ctr"/>
          <a:lstStyle/>
          <a:p>
            <a:r>
              <a:rPr lang="en-US" sz="1800" b="1">
                <a:latin typeface="Questrial"/>
                <a:ea typeface="Questrial"/>
                <a:cs typeface="Questrial"/>
              </a:rPr>
              <a:t>Technology</a:t>
            </a:r>
            <a:endParaRPr lang="en-US">
              <a:latin typeface="Questrial"/>
              <a:ea typeface="Questrial"/>
              <a:cs typeface="Questrial"/>
            </a:endParaRPr>
          </a:p>
          <a:p>
            <a:pPr marL="171450" indent="-171450">
              <a:buFont typeface="Arial" panose="020B0604020202020204" pitchFamily="34" charset="0"/>
              <a:buChar char="•"/>
            </a:pPr>
            <a:r>
              <a:rPr lang="en-US">
                <a:latin typeface="Questrial"/>
                <a:ea typeface="Questrial"/>
                <a:cs typeface="Questrial"/>
              </a:rPr>
              <a:t>LIDAR:</a:t>
            </a:r>
          </a:p>
          <a:p>
            <a:r>
              <a:rPr lang="en-US" sz="1050">
                <a:latin typeface="Questrial"/>
                <a:ea typeface="Questrial"/>
                <a:cs typeface="Questrial"/>
              </a:rPr>
              <a:t>To measure distance and create highly detailed 3D rendering of spaces</a:t>
            </a:r>
          </a:p>
          <a:p>
            <a:pPr marL="171450" indent="-171450">
              <a:buFont typeface="Arial" panose="020B0604020202020204" pitchFamily="34" charset="0"/>
              <a:buChar char="•"/>
            </a:pPr>
            <a:r>
              <a:rPr lang="en-US">
                <a:latin typeface="Questrial"/>
                <a:ea typeface="Questrial"/>
                <a:cs typeface="Questrial"/>
              </a:rPr>
              <a:t>Machine Learning:</a:t>
            </a:r>
          </a:p>
          <a:p>
            <a:pPr lvl="8"/>
            <a:r>
              <a:rPr lang="en-US" sz="1050">
                <a:latin typeface="Questrial"/>
                <a:ea typeface="Questrial"/>
                <a:cs typeface="Questrial"/>
              </a:rPr>
              <a:t>~Analyze past or similar themes to generate predictive models</a:t>
            </a:r>
          </a:p>
          <a:p>
            <a:pPr lvl="8"/>
            <a:r>
              <a:rPr lang="en-US" sz="1050">
                <a:latin typeface="Questrial"/>
                <a:ea typeface="Questrial"/>
                <a:cs typeface="Questrial"/>
              </a:rPr>
              <a:t>~Identify elements and develop design inspiration</a:t>
            </a:r>
          </a:p>
          <a:p>
            <a:pPr marL="171450" indent="-171450">
              <a:buFont typeface="Arial" panose="020B0604020202020204" pitchFamily="34" charset="0"/>
              <a:buChar char="•"/>
            </a:pPr>
            <a:r>
              <a:rPr lang="en-US">
                <a:latin typeface="Questrial"/>
                <a:ea typeface="Questrial"/>
                <a:cs typeface="Questrial"/>
              </a:rPr>
              <a:t>Artificial Intelligence:</a:t>
            </a:r>
          </a:p>
          <a:p>
            <a:r>
              <a:rPr lang="en-US" sz="1050">
                <a:latin typeface="Questrial"/>
                <a:ea typeface="Questrial"/>
                <a:cs typeface="Questrial"/>
              </a:rPr>
              <a:t>~Personalize design experience as per room size, color, lighting and client’s requirement</a:t>
            </a:r>
          </a:p>
          <a:p>
            <a:r>
              <a:rPr lang="en-US" sz="1050">
                <a:latin typeface="Questrial"/>
                <a:ea typeface="Questrial"/>
                <a:cs typeface="Questrial"/>
              </a:rPr>
              <a:t>~Suggest materials based on durability, sustainability and budget</a:t>
            </a:r>
          </a:p>
          <a:p>
            <a:r>
              <a:rPr lang="en-US" sz="1050">
                <a:latin typeface="Questrial"/>
                <a:ea typeface="Questrial"/>
                <a:cs typeface="Questrial"/>
              </a:rPr>
              <a:t>~Converse with a chat bot which provides latest trend in interior designing</a:t>
            </a:r>
          </a:p>
          <a:p>
            <a:pPr marL="171450" indent="-171450">
              <a:buFont typeface="Arial" panose="020B0604020202020204" pitchFamily="34" charset="0"/>
              <a:buChar char="•"/>
            </a:pPr>
            <a:r>
              <a:rPr lang="en-US">
                <a:latin typeface="Questrial"/>
                <a:ea typeface="Questrial"/>
                <a:cs typeface="Questrial"/>
              </a:rPr>
              <a:t>Virtual Reality:</a:t>
            </a:r>
          </a:p>
          <a:p>
            <a:r>
              <a:rPr lang="en-US" sz="1050">
                <a:latin typeface="Questrial"/>
                <a:ea typeface="Questrial"/>
                <a:cs typeface="Questrial"/>
              </a:rPr>
              <a:t>Enable users to see and customize their dream space using VR headset</a:t>
            </a:r>
          </a:p>
        </p:txBody>
      </p:sp>
      <p:sp>
        <p:nvSpPr>
          <p:cNvPr id="10" name="Rounded Rectangle 9">
            <a:extLst>
              <a:ext uri="{FF2B5EF4-FFF2-40B4-BE49-F238E27FC236}">
                <a16:creationId xmlns:a16="http://schemas.microsoft.com/office/drawing/2014/main" id="{B6EA7BC4-15DB-F522-F87A-455E3EA26EEB}"/>
              </a:ext>
            </a:extLst>
          </p:cNvPr>
          <p:cNvSpPr/>
          <p:nvPr/>
        </p:nvSpPr>
        <p:spPr>
          <a:xfrm>
            <a:off x="4472464" y="3329259"/>
            <a:ext cx="3255112" cy="161029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800" b="1">
                <a:latin typeface="Questrial" pitchFamily="2" charset="0"/>
                <a:ea typeface="Questrial" pitchFamily="2" charset="0"/>
                <a:cs typeface="Questrial" pitchFamily="2" charset="0"/>
              </a:rPr>
              <a:t>Market Place</a:t>
            </a:r>
            <a:endParaRPr lang="en-US" sz="1600" b="1">
              <a:latin typeface="Questrial" pitchFamily="2" charset="0"/>
              <a:ea typeface="Questrial" pitchFamily="2" charset="0"/>
              <a:cs typeface="Questrial" pitchFamily="2" charset="0"/>
            </a:endParaRPr>
          </a:p>
          <a:p>
            <a:pPr marL="171450" indent="-171450">
              <a:buFont typeface="Arial" panose="020B0604020202020204" pitchFamily="34" charset="0"/>
              <a:buChar char="•"/>
            </a:pPr>
            <a:r>
              <a:rPr lang="en-US" sz="1200">
                <a:latin typeface="Questrial" pitchFamily="2" charset="0"/>
                <a:ea typeface="Questrial" pitchFamily="2" charset="0"/>
                <a:cs typeface="Questrial" pitchFamily="2" charset="0"/>
              </a:rPr>
              <a:t>Find the best deals for items/furniture you wish to incorporate into your design.</a:t>
            </a:r>
          </a:p>
          <a:p>
            <a:pPr marL="171450" indent="-171450">
              <a:buFont typeface="Arial" panose="020B0604020202020204" pitchFamily="34" charset="0"/>
              <a:buChar char="•"/>
            </a:pPr>
            <a:r>
              <a:rPr lang="en-US" sz="1200">
                <a:latin typeface="Questrial" pitchFamily="2" charset="0"/>
                <a:ea typeface="Questrial" pitchFamily="2" charset="0"/>
                <a:cs typeface="Questrial" pitchFamily="2" charset="0"/>
              </a:rPr>
              <a:t>Partner with local stores to rent out furniture.</a:t>
            </a:r>
          </a:p>
          <a:p>
            <a:pPr marL="171450" indent="-171450">
              <a:buFont typeface="Arial" panose="020B0604020202020204" pitchFamily="34" charset="0"/>
              <a:buChar char="•"/>
            </a:pPr>
            <a:r>
              <a:rPr lang="en-US" sz="1200">
                <a:latin typeface="Questrial" pitchFamily="2" charset="0"/>
                <a:ea typeface="Questrial" pitchFamily="2" charset="0"/>
                <a:cs typeface="Questrial" pitchFamily="2" charset="0"/>
              </a:rPr>
              <a:t>Supply Chain Model for Home Delivery </a:t>
            </a:r>
          </a:p>
        </p:txBody>
      </p:sp>
      <p:sp>
        <p:nvSpPr>
          <p:cNvPr id="14" name="Rounded Rectangle 13">
            <a:extLst>
              <a:ext uri="{FF2B5EF4-FFF2-40B4-BE49-F238E27FC236}">
                <a16:creationId xmlns:a16="http://schemas.microsoft.com/office/drawing/2014/main" id="{30395999-34C3-9CFC-114B-A9F3F1F8FBA2}"/>
              </a:ext>
            </a:extLst>
          </p:cNvPr>
          <p:cNvSpPr/>
          <p:nvPr/>
        </p:nvSpPr>
        <p:spPr>
          <a:xfrm>
            <a:off x="4400746" y="1155941"/>
            <a:ext cx="3326830" cy="199289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800" b="1">
                <a:latin typeface="Questrial" pitchFamily="2" charset="0"/>
                <a:ea typeface="Questrial" pitchFamily="2" charset="0"/>
                <a:cs typeface="Questrial" pitchFamily="2" charset="0"/>
              </a:rPr>
              <a:t>DreamSpace Community</a:t>
            </a:r>
            <a:endParaRPr lang="en-US" sz="1600" b="1">
              <a:latin typeface="Questrial" pitchFamily="2" charset="0"/>
              <a:ea typeface="Questrial" pitchFamily="2" charset="0"/>
              <a:cs typeface="Questrial" pitchFamily="2" charset="0"/>
            </a:endParaRPr>
          </a:p>
          <a:p>
            <a:pPr marL="285750" indent="-285750">
              <a:buFont typeface="Arial" panose="020B0604020202020204" pitchFamily="34" charset="0"/>
              <a:buChar char="•"/>
            </a:pPr>
            <a:r>
              <a:rPr lang="en-US" sz="1200">
                <a:latin typeface="Questrial" pitchFamily="2" charset="0"/>
                <a:ea typeface="Questrial" pitchFamily="2" charset="0"/>
                <a:cs typeface="Questrial" pitchFamily="2" charset="0"/>
              </a:rPr>
              <a:t>Get the latest trends and insights in interior designing</a:t>
            </a:r>
          </a:p>
          <a:p>
            <a:pPr marL="285750" indent="-285750">
              <a:buFont typeface="Arial" panose="020B0604020202020204" pitchFamily="34" charset="0"/>
              <a:buChar char="•"/>
            </a:pPr>
            <a:r>
              <a:rPr lang="en-US" sz="1200">
                <a:latin typeface="Questrial" pitchFamily="2" charset="0"/>
                <a:ea typeface="Questrial" pitchFamily="2" charset="0"/>
                <a:cs typeface="Questrial" pitchFamily="2" charset="0"/>
              </a:rPr>
              <a:t>Connect with expert interior designers</a:t>
            </a:r>
          </a:p>
          <a:p>
            <a:pPr marL="285750" indent="-285750">
              <a:buFont typeface="Arial" panose="020B0604020202020204" pitchFamily="34" charset="0"/>
              <a:buChar char="•"/>
            </a:pPr>
            <a:r>
              <a:rPr lang="en-US" sz="1200">
                <a:latin typeface="Questrial" pitchFamily="2" charset="0"/>
                <a:ea typeface="Questrial" pitchFamily="2" charset="0"/>
                <a:cs typeface="Questrial" pitchFamily="2" charset="0"/>
              </a:rPr>
              <a:t>Share your work and engage with a worldwide network of self-made designers</a:t>
            </a:r>
          </a:p>
          <a:p>
            <a:pPr marL="285750" indent="-285750">
              <a:buFont typeface="Arial" panose="020B0604020202020204" pitchFamily="34" charset="0"/>
              <a:buChar char="•"/>
            </a:pPr>
            <a:r>
              <a:rPr lang="en-US" sz="1200">
                <a:latin typeface="Questrial" pitchFamily="2" charset="0"/>
                <a:ea typeface="Questrial" pitchFamily="2" charset="0"/>
                <a:cs typeface="Questrial" pitchFamily="2" charset="0"/>
              </a:rPr>
              <a:t>Earn Rewards and Loyalty points for your design</a:t>
            </a:r>
          </a:p>
        </p:txBody>
      </p:sp>
    </p:spTree>
    <p:extLst>
      <p:ext uri="{BB962C8B-B14F-4D97-AF65-F5344CB8AC3E}">
        <p14:creationId xmlns:p14="http://schemas.microsoft.com/office/powerpoint/2010/main" val="3476384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9"/>
          <p:cNvSpPr txBox="1">
            <a:spLocks noGrp="1"/>
          </p:cNvSpPr>
          <p:nvPr>
            <p:ph type="title"/>
          </p:nvPr>
        </p:nvSpPr>
        <p:spPr>
          <a:xfrm>
            <a:off x="60548" y="151053"/>
            <a:ext cx="5596350" cy="725100"/>
          </a:xfrm>
          <a:prstGeom prst="rect">
            <a:avLst/>
          </a:prstGeom>
        </p:spPr>
        <p:txBody>
          <a:bodyPr spcFirstLastPara="1" wrap="square" lIns="91425" tIns="91425" rIns="91425" bIns="91425" anchor="b" anchorCtr="0">
            <a:noAutofit/>
          </a:bodyPr>
          <a:lstStyle/>
          <a:p>
            <a:r>
              <a:rPr lang="en" sz="3200"/>
              <a:t>Disruptive Innovation</a:t>
            </a:r>
            <a:endParaRPr lang="en-US" sz="3200"/>
          </a:p>
        </p:txBody>
      </p:sp>
      <p:pic>
        <p:nvPicPr>
          <p:cNvPr id="429" name="Google Shape;429;p39"/>
          <p:cNvPicPr preferRelativeResize="0"/>
          <p:nvPr/>
        </p:nvPicPr>
        <p:blipFill>
          <a:blip r:embed="rId3">
            <a:alphaModFix/>
          </a:blip>
          <a:stretch>
            <a:fillRect/>
          </a:stretch>
        </p:blipFill>
        <p:spPr>
          <a:xfrm rot="5400000">
            <a:off x="7343787" y="-57363"/>
            <a:ext cx="1713025" cy="1835384"/>
          </a:xfrm>
          <a:prstGeom prst="rect">
            <a:avLst/>
          </a:prstGeom>
          <a:noFill/>
          <a:ln>
            <a:noFill/>
          </a:ln>
        </p:spPr>
      </p:pic>
      <p:sp>
        <p:nvSpPr>
          <p:cNvPr id="430" name="Google Shape;430;p39"/>
          <p:cNvSpPr/>
          <p:nvPr/>
        </p:nvSpPr>
        <p:spPr>
          <a:xfrm>
            <a:off x="8066276" y="3847103"/>
            <a:ext cx="1213844" cy="1176199"/>
          </a:xfrm>
          <a:custGeom>
            <a:avLst/>
            <a:gdLst/>
            <a:ahLst/>
            <a:cxnLst/>
            <a:rect l="l" t="t" r="r" b="b"/>
            <a:pathLst>
              <a:path w="74549" h="72237" extrusionOk="0">
                <a:moveTo>
                  <a:pt x="43236" y="8174"/>
                </a:moveTo>
                <a:cubicBezTo>
                  <a:pt x="43947" y="8380"/>
                  <a:pt x="44639" y="8642"/>
                  <a:pt x="45332" y="8941"/>
                </a:cubicBezTo>
                <a:cubicBezTo>
                  <a:pt x="46530" y="9447"/>
                  <a:pt x="47653" y="10083"/>
                  <a:pt x="48738" y="10813"/>
                </a:cubicBezTo>
                <a:cubicBezTo>
                  <a:pt x="47915" y="10495"/>
                  <a:pt x="47091" y="10176"/>
                  <a:pt x="46249" y="9896"/>
                </a:cubicBezTo>
                <a:cubicBezTo>
                  <a:pt x="45014" y="9484"/>
                  <a:pt x="43722" y="9128"/>
                  <a:pt x="42412" y="8866"/>
                </a:cubicBezTo>
                <a:cubicBezTo>
                  <a:pt x="42468" y="8829"/>
                  <a:pt x="42524" y="8773"/>
                  <a:pt x="42581" y="8717"/>
                </a:cubicBezTo>
                <a:cubicBezTo>
                  <a:pt x="42805" y="8529"/>
                  <a:pt x="43011" y="8361"/>
                  <a:pt x="43236" y="8174"/>
                </a:cubicBezTo>
                <a:close/>
                <a:moveTo>
                  <a:pt x="34738" y="11917"/>
                </a:moveTo>
                <a:lnTo>
                  <a:pt x="34738" y="11917"/>
                </a:lnTo>
                <a:cubicBezTo>
                  <a:pt x="33784" y="13040"/>
                  <a:pt x="32904" y="14219"/>
                  <a:pt x="32081" y="15436"/>
                </a:cubicBezTo>
                <a:cubicBezTo>
                  <a:pt x="31713" y="15324"/>
                  <a:pt x="31333" y="15273"/>
                  <a:pt x="30950" y="15273"/>
                </a:cubicBezTo>
                <a:cubicBezTo>
                  <a:pt x="30690" y="15273"/>
                  <a:pt x="30429" y="15297"/>
                  <a:pt x="30172" y="15342"/>
                </a:cubicBezTo>
                <a:cubicBezTo>
                  <a:pt x="31407" y="13807"/>
                  <a:pt x="32904" y="12591"/>
                  <a:pt x="34738" y="11917"/>
                </a:cubicBezTo>
                <a:close/>
                <a:moveTo>
                  <a:pt x="39399" y="11692"/>
                </a:moveTo>
                <a:cubicBezTo>
                  <a:pt x="40671" y="13302"/>
                  <a:pt x="42730" y="14219"/>
                  <a:pt x="44302" y="15492"/>
                </a:cubicBezTo>
                <a:cubicBezTo>
                  <a:pt x="46174" y="17008"/>
                  <a:pt x="47147" y="19348"/>
                  <a:pt x="47222" y="21706"/>
                </a:cubicBezTo>
                <a:cubicBezTo>
                  <a:pt x="45908" y="21482"/>
                  <a:pt x="44582" y="21365"/>
                  <a:pt x="43272" y="21365"/>
                </a:cubicBezTo>
                <a:cubicBezTo>
                  <a:pt x="42941" y="21365"/>
                  <a:pt x="42610" y="21373"/>
                  <a:pt x="42281" y="21388"/>
                </a:cubicBezTo>
                <a:cubicBezTo>
                  <a:pt x="40278" y="21481"/>
                  <a:pt x="38276" y="21837"/>
                  <a:pt x="36348" y="22417"/>
                </a:cubicBezTo>
                <a:lnTo>
                  <a:pt x="36123" y="22417"/>
                </a:lnTo>
                <a:cubicBezTo>
                  <a:pt x="35992" y="20714"/>
                  <a:pt x="35599" y="18898"/>
                  <a:pt x="34682" y="17495"/>
                </a:cubicBezTo>
                <a:cubicBezTo>
                  <a:pt x="35225" y="16671"/>
                  <a:pt x="35786" y="15866"/>
                  <a:pt x="36385" y="15118"/>
                </a:cubicBezTo>
                <a:cubicBezTo>
                  <a:pt x="37321" y="13920"/>
                  <a:pt x="38332" y="12778"/>
                  <a:pt x="39399" y="11692"/>
                </a:cubicBezTo>
                <a:close/>
                <a:moveTo>
                  <a:pt x="33222" y="19909"/>
                </a:moveTo>
                <a:cubicBezTo>
                  <a:pt x="33503" y="20714"/>
                  <a:pt x="33690" y="21556"/>
                  <a:pt x="33765" y="22417"/>
                </a:cubicBezTo>
                <a:cubicBezTo>
                  <a:pt x="33335" y="22436"/>
                  <a:pt x="32904" y="22454"/>
                  <a:pt x="32474" y="22492"/>
                </a:cubicBezTo>
                <a:cubicBezTo>
                  <a:pt x="32286" y="22511"/>
                  <a:pt x="32118" y="22529"/>
                  <a:pt x="31931" y="22548"/>
                </a:cubicBezTo>
                <a:cubicBezTo>
                  <a:pt x="31950" y="22473"/>
                  <a:pt x="31987" y="22380"/>
                  <a:pt x="32024" y="22323"/>
                </a:cubicBezTo>
                <a:cubicBezTo>
                  <a:pt x="32380" y="21500"/>
                  <a:pt x="32792" y="20695"/>
                  <a:pt x="33222" y="19909"/>
                </a:cubicBezTo>
                <a:close/>
                <a:moveTo>
                  <a:pt x="30722" y="17590"/>
                </a:moveTo>
                <a:cubicBezTo>
                  <a:pt x="30164" y="18594"/>
                  <a:pt x="29626" y="19598"/>
                  <a:pt x="29161" y="20639"/>
                </a:cubicBezTo>
                <a:cubicBezTo>
                  <a:pt x="28805" y="21444"/>
                  <a:pt x="28487" y="22267"/>
                  <a:pt x="28188" y="23072"/>
                </a:cubicBezTo>
                <a:cubicBezTo>
                  <a:pt x="27626" y="23203"/>
                  <a:pt x="27065" y="23315"/>
                  <a:pt x="26503" y="23465"/>
                </a:cubicBezTo>
                <a:cubicBezTo>
                  <a:pt x="26522" y="23222"/>
                  <a:pt x="26541" y="22979"/>
                  <a:pt x="26578" y="22754"/>
                </a:cubicBezTo>
                <a:cubicBezTo>
                  <a:pt x="26728" y="21594"/>
                  <a:pt x="27139" y="20471"/>
                  <a:pt x="27813" y="19535"/>
                </a:cubicBezTo>
                <a:cubicBezTo>
                  <a:pt x="28463" y="18644"/>
                  <a:pt x="29554" y="17661"/>
                  <a:pt x="30722" y="17590"/>
                </a:cubicBezTo>
                <a:close/>
                <a:moveTo>
                  <a:pt x="43865" y="12164"/>
                </a:moveTo>
                <a:cubicBezTo>
                  <a:pt x="44198" y="12256"/>
                  <a:pt x="44531" y="12349"/>
                  <a:pt x="44845" y="12460"/>
                </a:cubicBezTo>
                <a:cubicBezTo>
                  <a:pt x="49075" y="13770"/>
                  <a:pt x="53137" y="15866"/>
                  <a:pt x="56581" y="18711"/>
                </a:cubicBezTo>
                <a:cubicBezTo>
                  <a:pt x="57123" y="19460"/>
                  <a:pt x="57647" y="20227"/>
                  <a:pt x="58134" y="20995"/>
                </a:cubicBezTo>
                <a:cubicBezTo>
                  <a:pt x="58939" y="22211"/>
                  <a:pt x="59669" y="23484"/>
                  <a:pt x="60343" y="24794"/>
                </a:cubicBezTo>
                <a:cubicBezTo>
                  <a:pt x="59096" y="24467"/>
                  <a:pt x="57799" y="24309"/>
                  <a:pt x="56497" y="24309"/>
                </a:cubicBezTo>
                <a:cubicBezTo>
                  <a:pt x="55863" y="24309"/>
                  <a:pt x="55228" y="24346"/>
                  <a:pt x="54597" y="24420"/>
                </a:cubicBezTo>
                <a:cubicBezTo>
                  <a:pt x="53062" y="23521"/>
                  <a:pt x="51396" y="22810"/>
                  <a:pt x="49674" y="22286"/>
                </a:cubicBezTo>
                <a:cubicBezTo>
                  <a:pt x="49730" y="20976"/>
                  <a:pt x="49543" y="19628"/>
                  <a:pt x="49094" y="18281"/>
                </a:cubicBezTo>
                <a:cubicBezTo>
                  <a:pt x="48626" y="16933"/>
                  <a:pt x="47915" y="15698"/>
                  <a:pt x="46960" y="14612"/>
                </a:cubicBezTo>
                <a:cubicBezTo>
                  <a:pt x="46099" y="13620"/>
                  <a:pt x="44976" y="12909"/>
                  <a:pt x="43891" y="12179"/>
                </a:cubicBezTo>
                <a:cubicBezTo>
                  <a:pt x="43877" y="12179"/>
                  <a:pt x="43873" y="12169"/>
                  <a:pt x="43865" y="12164"/>
                </a:cubicBezTo>
                <a:close/>
                <a:moveTo>
                  <a:pt x="27270" y="26160"/>
                </a:moveTo>
                <a:lnTo>
                  <a:pt x="27270" y="26160"/>
                </a:lnTo>
                <a:cubicBezTo>
                  <a:pt x="27196" y="26441"/>
                  <a:pt x="27139" y="26722"/>
                  <a:pt x="27065" y="27003"/>
                </a:cubicBezTo>
                <a:cubicBezTo>
                  <a:pt x="26990" y="26759"/>
                  <a:pt x="26896" y="26535"/>
                  <a:pt x="26840" y="26291"/>
                </a:cubicBezTo>
                <a:cubicBezTo>
                  <a:pt x="26971" y="26254"/>
                  <a:pt x="27121" y="26198"/>
                  <a:pt x="27270" y="26160"/>
                </a:cubicBezTo>
                <a:close/>
                <a:moveTo>
                  <a:pt x="41327" y="25599"/>
                </a:moveTo>
                <a:lnTo>
                  <a:pt x="41327" y="25599"/>
                </a:lnTo>
                <a:cubicBezTo>
                  <a:pt x="42861" y="25842"/>
                  <a:pt x="44396" y="26198"/>
                  <a:pt x="45856" y="26722"/>
                </a:cubicBezTo>
                <a:cubicBezTo>
                  <a:pt x="45725" y="26946"/>
                  <a:pt x="45594" y="27152"/>
                  <a:pt x="45444" y="27358"/>
                </a:cubicBezTo>
                <a:cubicBezTo>
                  <a:pt x="44153" y="26610"/>
                  <a:pt x="42768" y="26011"/>
                  <a:pt x="41327" y="25599"/>
                </a:cubicBezTo>
                <a:close/>
                <a:moveTo>
                  <a:pt x="52488" y="3826"/>
                </a:moveTo>
                <a:cubicBezTo>
                  <a:pt x="54117" y="3826"/>
                  <a:pt x="55737" y="4233"/>
                  <a:pt x="57217" y="4955"/>
                </a:cubicBezTo>
                <a:cubicBezTo>
                  <a:pt x="59781" y="6227"/>
                  <a:pt x="61840" y="8099"/>
                  <a:pt x="63655" y="10326"/>
                </a:cubicBezTo>
                <a:cubicBezTo>
                  <a:pt x="66837" y="14219"/>
                  <a:pt x="68915" y="19254"/>
                  <a:pt x="70056" y="24270"/>
                </a:cubicBezTo>
                <a:cubicBezTo>
                  <a:pt x="70000" y="24569"/>
                  <a:pt x="69925" y="24850"/>
                  <a:pt x="69832" y="25150"/>
                </a:cubicBezTo>
                <a:cubicBezTo>
                  <a:pt x="69364" y="26722"/>
                  <a:pt x="68690" y="28219"/>
                  <a:pt x="67829" y="29604"/>
                </a:cubicBezTo>
                <a:cubicBezTo>
                  <a:pt x="67492" y="29211"/>
                  <a:pt x="67155" y="28837"/>
                  <a:pt x="66781" y="28481"/>
                </a:cubicBezTo>
                <a:cubicBezTo>
                  <a:pt x="66556" y="27733"/>
                  <a:pt x="66294" y="26984"/>
                  <a:pt x="65976" y="26273"/>
                </a:cubicBezTo>
                <a:cubicBezTo>
                  <a:pt x="64554" y="22941"/>
                  <a:pt x="62345" y="20059"/>
                  <a:pt x="59687" y="17607"/>
                </a:cubicBezTo>
                <a:cubicBezTo>
                  <a:pt x="58752" y="16278"/>
                  <a:pt x="57741" y="14987"/>
                  <a:pt x="56693" y="13751"/>
                </a:cubicBezTo>
                <a:cubicBezTo>
                  <a:pt x="54540" y="11225"/>
                  <a:pt x="52051" y="8922"/>
                  <a:pt x="49187" y="7219"/>
                </a:cubicBezTo>
                <a:cubicBezTo>
                  <a:pt x="48289" y="6676"/>
                  <a:pt x="47353" y="6227"/>
                  <a:pt x="46399" y="5816"/>
                </a:cubicBezTo>
                <a:cubicBezTo>
                  <a:pt x="47540" y="5104"/>
                  <a:pt x="48738" y="4505"/>
                  <a:pt x="50030" y="4150"/>
                </a:cubicBezTo>
                <a:cubicBezTo>
                  <a:pt x="50840" y="3930"/>
                  <a:pt x="51665" y="3826"/>
                  <a:pt x="52488" y="3826"/>
                </a:cubicBezTo>
                <a:close/>
                <a:moveTo>
                  <a:pt x="24594" y="27040"/>
                </a:moveTo>
                <a:cubicBezTo>
                  <a:pt x="24837" y="27864"/>
                  <a:pt x="25174" y="28650"/>
                  <a:pt x="25605" y="29398"/>
                </a:cubicBezTo>
                <a:cubicBezTo>
                  <a:pt x="25418" y="29567"/>
                  <a:pt x="25212" y="29735"/>
                  <a:pt x="25024" y="29904"/>
                </a:cubicBezTo>
                <a:cubicBezTo>
                  <a:pt x="24482" y="30428"/>
                  <a:pt x="23958" y="30970"/>
                  <a:pt x="23471" y="31551"/>
                </a:cubicBezTo>
                <a:cubicBezTo>
                  <a:pt x="23321" y="31532"/>
                  <a:pt x="23172" y="31495"/>
                  <a:pt x="23022" y="31476"/>
                </a:cubicBezTo>
                <a:cubicBezTo>
                  <a:pt x="22872" y="31457"/>
                  <a:pt x="22741" y="31438"/>
                  <a:pt x="22591" y="31420"/>
                </a:cubicBezTo>
                <a:cubicBezTo>
                  <a:pt x="23059" y="30016"/>
                  <a:pt x="23546" y="28631"/>
                  <a:pt x="24089" y="27265"/>
                </a:cubicBezTo>
                <a:lnTo>
                  <a:pt x="24089" y="27246"/>
                </a:lnTo>
                <a:cubicBezTo>
                  <a:pt x="24257" y="27190"/>
                  <a:pt x="24426" y="27115"/>
                  <a:pt x="24594" y="27040"/>
                </a:cubicBezTo>
                <a:close/>
                <a:moveTo>
                  <a:pt x="33222" y="28425"/>
                </a:moveTo>
                <a:lnTo>
                  <a:pt x="33222" y="28425"/>
                </a:lnTo>
                <a:cubicBezTo>
                  <a:pt x="32923" y="29361"/>
                  <a:pt x="32549" y="30297"/>
                  <a:pt x="32081" y="31158"/>
                </a:cubicBezTo>
                <a:cubicBezTo>
                  <a:pt x="31987" y="31326"/>
                  <a:pt x="31893" y="31476"/>
                  <a:pt x="31800" y="31644"/>
                </a:cubicBezTo>
                <a:cubicBezTo>
                  <a:pt x="31107" y="31364"/>
                  <a:pt x="30434" y="31008"/>
                  <a:pt x="29835" y="30559"/>
                </a:cubicBezTo>
                <a:cubicBezTo>
                  <a:pt x="29835" y="30372"/>
                  <a:pt x="29853" y="30184"/>
                  <a:pt x="29872" y="29979"/>
                </a:cubicBezTo>
                <a:cubicBezTo>
                  <a:pt x="29966" y="29904"/>
                  <a:pt x="30041" y="29829"/>
                  <a:pt x="30134" y="29754"/>
                </a:cubicBezTo>
                <a:cubicBezTo>
                  <a:pt x="31107" y="29192"/>
                  <a:pt x="32137" y="28743"/>
                  <a:pt x="33222" y="28425"/>
                </a:cubicBezTo>
                <a:close/>
                <a:moveTo>
                  <a:pt x="20270" y="29380"/>
                </a:moveTo>
                <a:lnTo>
                  <a:pt x="20270" y="29380"/>
                </a:lnTo>
                <a:cubicBezTo>
                  <a:pt x="20027" y="30091"/>
                  <a:pt x="19803" y="30802"/>
                  <a:pt x="19578" y="31495"/>
                </a:cubicBezTo>
                <a:cubicBezTo>
                  <a:pt x="18848" y="31607"/>
                  <a:pt x="18137" y="31794"/>
                  <a:pt x="17426" y="32037"/>
                </a:cubicBezTo>
                <a:cubicBezTo>
                  <a:pt x="17856" y="31513"/>
                  <a:pt x="18324" y="31027"/>
                  <a:pt x="18829" y="30559"/>
                </a:cubicBezTo>
                <a:cubicBezTo>
                  <a:pt x="19279" y="30147"/>
                  <a:pt x="19765" y="29754"/>
                  <a:pt x="20270" y="29380"/>
                </a:cubicBezTo>
                <a:close/>
                <a:moveTo>
                  <a:pt x="37097" y="27826"/>
                </a:moveTo>
                <a:cubicBezTo>
                  <a:pt x="39324" y="27826"/>
                  <a:pt x="41532" y="28425"/>
                  <a:pt x="43535" y="29473"/>
                </a:cubicBezTo>
                <a:cubicBezTo>
                  <a:pt x="43385" y="29604"/>
                  <a:pt x="43217" y="29735"/>
                  <a:pt x="43067" y="29866"/>
                </a:cubicBezTo>
                <a:cubicBezTo>
                  <a:pt x="41020" y="31460"/>
                  <a:pt x="38322" y="32349"/>
                  <a:pt x="35678" y="32349"/>
                </a:cubicBezTo>
                <a:cubicBezTo>
                  <a:pt x="35155" y="32349"/>
                  <a:pt x="34634" y="32314"/>
                  <a:pt x="34121" y="32243"/>
                </a:cubicBezTo>
                <a:cubicBezTo>
                  <a:pt x="34851" y="30877"/>
                  <a:pt x="35393" y="29417"/>
                  <a:pt x="35730" y="27901"/>
                </a:cubicBezTo>
                <a:cubicBezTo>
                  <a:pt x="36180" y="27845"/>
                  <a:pt x="36647" y="27826"/>
                  <a:pt x="37097" y="27826"/>
                </a:cubicBezTo>
                <a:close/>
                <a:moveTo>
                  <a:pt x="37114" y="7311"/>
                </a:moveTo>
                <a:cubicBezTo>
                  <a:pt x="37658" y="7311"/>
                  <a:pt x="38202" y="7330"/>
                  <a:pt x="38744" y="7369"/>
                </a:cubicBezTo>
                <a:cubicBezTo>
                  <a:pt x="38650" y="7556"/>
                  <a:pt x="38575" y="7762"/>
                  <a:pt x="38519" y="7949"/>
                </a:cubicBezTo>
                <a:cubicBezTo>
                  <a:pt x="38332" y="8136"/>
                  <a:pt x="38145" y="8305"/>
                  <a:pt x="37976" y="8473"/>
                </a:cubicBezTo>
                <a:cubicBezTo>
                  <a:pt x="37471" y="8492"/>
                  <a:pt x="36966" y="8511"/>
                  <a:pt x="36479" y="8586"/>
                </a:cubicBezTo>
                <a:cubicBezTo>
                  <a:pt x="33110" y="9016"/>
                  <a:pt x="30228" y="10701"/>
                  <a:pt x="28113" y="13340"/>
                </a:cubicBezTo>
                <a:cubicBezTo>
                  <a:pt x="26016" y="15960"/>
                  <a:pt x="24557" y="19029"/>
                  <a:pt x="23190" y="22080"/>
                </a:cubicBezTo>
                <a:cubicBezTo>
                  <a:pt x="22722" y="23091"/>
                  <a:pt x="22292" y="24120"/>
                  <a:pt x="21880" y="25150"/>
                </a:cubicBezTo>
                <a:cubicBezTo>
                  <a:pt x="20270" y="25917"/>
                  <a:pt x="18754" y="26853"/>
                  <a:pt x="17388" y="27995"/>
                </a:cubicBezTo>
                <a:cubicBezTo>
                  <a:pt x="15816" y="29286"/>
                  <a:pt x="14375" y="30989"/>
                  <a:pt x="13345" y="32898"/>
                </a:cubicBezTo>
                <a:cubicBezTo>
                  <a:pt x="12222" y="31195"/>
                  <a:pt x="11773" y="29192"/>
                  <a:pt x="11904" y="27096"/>
                </a:cubicBezTo>
                <a:cubicBezTo>
                  <a:pt x="12222" y="21706"/>
                  <a:pt x="15779" y="15604"/>
                  <a:pt x="21319" y="14275"/>
                </a:cubicBezTo>
                <a:cubicBezTo>
                  <a:pt x="22329" y="14032"/>
                  <a:pt x="22292" y="12853"/>
                  <a:pt x="21674" y="12329"/>
                </a:cubicBezTo>
                <a:cubicBezTo>
                  <a:pt x="23639" y="10981"/>
                  <a:pt x="25754" y="9840"/>
                  <a:pt x="28000" y="9016"/>
                </a:cubicBezTo>
                <a:lnTo>
                  <a:pt x="28000" y="8997"/>
                </a:lnTo>
                <a:cubicBezTo>
                  <a:pt x="30914" y="7931"/>
                  <a:pt x="34017" y="7311"/>
                  <a:pt x="37114" y="7311"/>
                </a:cubicBezTo>
                <a:close/>
                <a:moveTo>
                  <a:pt x="29760" y="33291"/>
                </a:moveTo>
                <a:lnTo>
                  <a:pt x="29760" y="33291"/>
                </a:lnTo>
                <a:cubicBezTo>
                  <a:pt x="29966" y="33404"/>
                  <a:pt x="30172" y="33516"/>
                  <a:pt x="30396" y="33610"/>
                </a:cubicBezTo>
                <a:cubicBezTo>
                  <a:pt x="30228" y="33797"/>
                  <a:pt x="30059" y="33984"/>
                  <a:pt x="29891" y="34152"/>
                </a:cubicBezTo>
                <a:cubicBezTo>
                  <a:pt x="29853" y="34134"/>
                  <a:pt x="29816" y="34115"/>
                  <a:pt x="29778" y="34096"/>
                </a:cubicBezTo>
                <a:cubicBezTo>
                  <a:pt x="29778" y="34059"/>
                  <a:pt x="29778" y="34040"/>
                  <a:pt x="29778" y="34021"/>
                </a:cubicBezTo>
                <a:cubicBezTo>
                  <a:pt x="29760" y="33778"/>
                  <a:pt x="29760" y="33535"/>
                  <a:pt x="29760" y="33291"/>
                </a:cubicBezTo>
                <a:close/>
                <a:moveTo>
                  <a:pt x="70917" y="29567"/>
                </a:moveTo>
                <a:cubicBezTo>
                  <a:pt x="71086" y="31345"/>
                  <a:pt x="71105" y="33123"/>
                  <a:pt x="71030" y="34882"/>
                </a:cubicBezTo>
                <a:lnTo>
                  <a:pt x="71030" y="34901"/>
                </a:lnTo>
                <a:cubicBezTo>
                  <a:pt x="70599" y="33872"/>
                  <a:pt x="70113" y="32880"/>
                  <a:pt x="69532" y="31944"/>
                </a:cubicBezTo>
                <a:cubicBezTo>
                  <a:pt x="70038" y="31176"/>
                  <a:pt x="70506" y="30390"/>
                  <a:pt x="70917" y="29567"/>
                </a:cubicBezTo>
                <a:close/>
                <a:moveTo>
                  <a:pt x="58246" y="27208"/>
                </a:moveTo>
                <a:cubicBezTo>
                  <a:pt x="59051" y="27339"/>
                  <a:pt x="59931" y="27545"/>
                  <a:pt x="60754" y="27826"/>
                </a:cubicBezTo>
                <a:cubicBezTo>
                  <a:pt x="61147" y="27976"/>
                  <a:pt x="61559" y="28163"/>
                  <a:pt x="61952" y="28350"/>
                </a:cubicBezTo>
                <a:cubicBezTo>
                  <a:pt x="62720" y="30353"/>
                  <a:pt x="63281" y="32412"/>
                  <a:pt x="63580" y="34508"/>
                </a:cubicBezTo>
                <a:cubicBezTo>
                  <a:pt x="63356" y="34695"/>
                  <a:pt x="63131" y="34882"/>
                  <a:pt x="62888" y="35051"/>
                </a:cubicBezTo>
                <a:cubicBezTo>
                  <a:pt x="62177" y="32580"/>
                  <a:pt x="60941" y="30259"/>
                  <a:pt x="59276" y="28313"/>
                </a:cubicBezTo>
                <a:cubicBezTo>
                  <a:pt x="58958" y="27920"/>
                  <a:pt x="58602" y="27564"/>
                  <a:pt x="58246" y="27208"/>
                </a:cubicBezTo>
                <a:close/>
                <a:moveTo>
                  <a:pt x="18754" y="34190"/>
                </a:moveTo>
                <a:cubicBezTo>
                  <a:pt x="18530" y="34995"/>
                  <a:pt x="18324" y="35781"/>
                  <a:pt x="18118" y="36567"/>
                </a:cubicBezTo>
                <a:cubicBezTo>
                  <a:pt x="17369" y="36286"/>
                  <a:pt x="16658" y="35930"/>
                  <a:pt x="16003" y="35481"/>
                </a:cubicBezTo>
                <a:cubicBezTo>
                  <a:pt x="16845" y="34920"/>
                  <a:pt x="17781" y="34489"/>
                  <a:pt x="18754" y="34190"/>
                </a:cubicBezTo>
                <a:close/>
                <a:moveTo>
                  <a:pt x="26222" y="34845"/>
                </a:moveTo>
                <a:cubicBezTo>
                  <a:pt x="26335" y="34882"/>
                  <a:pt x="26428" y="34938"/>
                  <a:pt x="26541" y="34995"/>
                </a:cubicBezTo>
                <a:cubicBezTo>
                  <a:pt x="26578" y="35481"/>
                  <a:pt x="26653" y="35968"/>
                  <a:pt x="26709" y="36454"/>
                </a:cubicBezTo>
                <a:cubicBezTo>
                  <a:pt x="26278" y="36679"/>
                  <a:pt x="25829" y="36847"/>
                  <a:pt x="25361" y="36978"/>
                </a:cubicBezTo>
                <a:cubicBezTo>
                  <a:pt x="25380" y="36941"/>
                  <a:pt x="25380" y="36885"/>
                  <a:pt x="25399" y="36847"/>
                </a:cubicBezTo>
                <a:cubicBezTo>
                  <a:pt x="25492" y="36529"/>
                  <a:pt x="25605" y="36230"/>
                  <a:pt x="25736" y="35912"/>
                </a:cubicBezTo>
                <a:cubicBezTo>
                  <a:pt x="25754" y="35837"/>
                  <a:pt x="25792" y="35743"/>
                  <a:pt x="25829" y="35668"/>
                </a:cubicBezTo>
                <a:lnTo>
                  <a:pt x="25829" y="35668"/>
                </a:lnTo>
                <a:cubicBezTo>
                  <a:pt x="25826" y="35674"/>
                  <a:pt x="25825" y="35677"/>
                  <a:pt x="25825" y="35677"/>
                </a:cubicBezTo>
                <a:cubicBezTo>
                  <a:pt x="25822" y="35677"/>
                  <a:pt x="25999" y="35290"/>
                  <a:pt x="26016" y="35238"/>
                </a:cubicBezTo>
                <a:cubicBezTo>
                  <a:pt x="26073" y="35107"/>
                  <a:pt x="26147" y="34976"/>
                  <a:pt x="26222" y="34845"/>
                </a:cubicBezTo>
                <a:close/>
                <a:moveTo>
                  <a:pt x="53174" y="27564"/>
                </a:moveTo>
                <a:cubicBezTo>
                  <a:pt x="56506" y="29604"/>
                  <a:pt x="59145" y="32692"/>
                  <a:pt x="60212" y="36623"/>
                </a:cubicBezTo>
                <a:cubicBezTo>
                  <a:pt x="60230" y="36660"/>
                  <a:pt x="60249" y="36716"/>
                  <a:pt x="60249" y="36773"/>
                </a:cubicBezTo>
                <a:cubicBezTo>
                  <a:pt x="60249" y="36791"/>
                  <a:pt x="60249" y="36791"/>
                  <a:pt x="60230" y="36791"/>
                </a:cubicBezTo>
                <a:cubicBezTo>
                  <a:pt x="59556" y="37166"/>
                  <a:pt x="58845" y="37503"/>
                  <a:pt x="58115" y="37783"/>
                </a:cubicBezTo>
                <a:cubicBezTo>
                  <a:pt x="58003" y="36043"/>
                  <a:pt x="57498" y="34302"/>
                  <a:pt x="56768" y="32767"/>
                </a:cubicBezTo>
                <a:cubicBezTo>
                  <a:pt x="55813" y="30783"/>
                  <a:pt x="54428" y="29099"/>
                  <a:pt x="52762" y="27695"/>
                </a:cubicBezTo>
                <a:cubicBezTo>
                  <a:pt x="52912" y="27658"/>
                  <a:pt x="53043" y="27602"/>
                  <a:pt x="53174" y="27564"/>
                </a:cubicBezTo>
                <a:close/>
                <a:moveTo>
                  <a:pt x="47615" y="32487"/>
                </a:moveTo>
                <a:cubicBezTo>
                  <a:pt x="48308" y="33198"/>
                  <a:pt x="48963" y="33984"/>
                  <a:pt x="49506" y="34807"/>
                </a:cubicBezTo>
                <a:cubicBezTo>
                  <a:pt x="50329" y="36024"/>
                  <a:pt x="50984" y="37372"/>
                  <a:pt x="51433" y="38775"/>
                </a:cubicBezTo>
                <a:cubicBezTo>
                  <a:pt x="50928" y="38700"/>
                  <a:pt x="50423" y="38569"/>
                  <a:pt x="49899" y="38364"/>
                </a:cubicBezTo>
                <a:cubicBezTo>
                  <a:pt x="49075" y="38045"/>
                  <a:pt x="48233" y="37409"/>
                  <a:pt x="47765" y="36604"/>
                </a:cubicBezTo>
                <a:cubicBezTo>
                  <a:pt x="47091" y="35425"/>
                  <a:pt x="47129" y="34021"/>
                  <a:pt x="47503" y="32767"/>
                </a:cubicBezTo>
                <a:cubicBezTo>
                  <a:pt x="47540" y="32674"/>
                  <a:pt x="47578" y="32580"/>
                  <a:pt x="47615" y="32487"/>
                </a:cubicBezTo>
                <a:close/>
                <a:moveTo>
                  <a:pt x="50292" y="28949"/>
                </a:moveTo>
                <a:cubicBezTo>
                  <a:pt x="51789" y="30016"/>
                  <a:pt x="53099" y="31307"/>
                  <a:pt x="54054" y="32917"/>
                </a:cubicBezTo>
                <a:cubicBezTo>
                  <a:pt x="55083" y="34583"/>
                  <a:pt x="55738" y="36567"/>
                  <a:pt x="55738" y="38551"/>
                </a:cubicBezTo>
                <a:cubicBezTo>
                  <a:pt x="55195" y="38663"/>
                  <a:pt x="54653" y="38775"/>
                  <a:pt x="54129" y="38831"/>
                </a:cubicBezTo>
                <a:cubicBezTo>
                  <a:pt x="53923" y="37970"/>
                  <a:pt x="53661" y="37166"/>
                  <a:pt x="53324" y="36398"/>
                </a:cubicBezTo>
                <a:cubicBezTo>
                  <a:pt x="52351" y="34040"/>
                  <a:pt x="50872" y="31888"/>
                  <a:pt x="49019" y="30091"/>
                </a:cubicBezTo>
                <a:cubicBezTo>
                  <a:pt x="49075" y="30035"/>
                  <a:pt x="49131" y="29979"/>
                  <a:pt x="49187" y="29922"/>
                </a:cubicBezTo>
                <a:cubicBezTo>
                  <a:pt x="49524" y="29567"/>
                  <a:pt x="49899" y="29249"/>
                  <a:pt x="50292" y="28968"/>
                </a:cubicBezTo>
                <a:lnTo>
                  <a:pt x="50292" y="28949"/>
                </a:lnTo>
                <a:close/>
                <a:moveTo>
                  <a:pt x="63786" y="37746"/>
                </a:moveTo>
                <a:cubicBezTo>
                  <a:pt x="63786" y="38700"/>
                  <a:pt x="63711" y="39636"/>
                  <a:pt x="63580" y="40572"/>
                </a:cubicBezTo>
                <a:cubicBezTo>
                  <a:pt x="63618" y="39711"/>
                  <a:pt x="63580" y="38831"/>
                  <a:pt x="63487" y="37952"/>
                </a:cubicBezTo>
                <a:cubicBezTo>
                  <a:pt x="63580" y="37896"/>
                  <a:pt x="63693" y="37821"/>
                  <a:pt x="63786" y="37746"/>
                </a:cubicBezTo>
                <a:close/>
                <a:moveTo>
                  <a:pt x="30228" y="37334"/>
                </a:moveTo>
                <a:cubicBezTo>
                  <a:pt x="31538" y="38420"/>
                  <a:pt x="32698" y="39674"/>
                  <a:pt x="33634" y="40965"/>
                </a:cubicBezTo>
                <a:cubicBezTo>
                  <a:pt x="32923" y="41077"/>
                  <a:pt x="32193" y="41208"/>
                  <a:pt x="31500" y="41377"/>
                </a:cubicBezTo>
                <a:cubicBezTo>
                  <a:pt x="31482" y="41377"/>
                  <a:pt x="31463" y="41396"/>
                  <a:pt x="31463" y="41396"/>
                </a:cubicBezTo>
                <a:cubicBezTo>
                  <a:pt x="30958" y="40198"/>
                  <a:pt x="30583" y="38962"/>
                  <a:pt x="30284" y="37577"/>
                </a:cubicBezTo>
                <a:lnTo>
                  <a:pt x="30228" y="37334"/>
                </a:lnTo>
                <a:close/>
                <a:moveTo>
                  <a:pt x="55233" y="41433"/>
                </a:moveTo>
                <a:cubicBezTo>
                  <a:pt x="55064" y="41920"/>
                  <a:pt x="54840" y="42388"/>
                  <a:pt x="54597" y="42818"/>
                </a:cubicBezTo>
                <a:cubicBezTo>
                  <a:pt x="54597" y="42388"/>
                  <a:pt x="54578" y="41957"/>
                  <a:pt x="54540" y="41527"/>
                </a:cubicBezTo>
                <a:cubicBezTo>
                  <a:pt x="54784" y="41508"/>
                  <a:pt x="55008" y="41470"/>
                  <a:pt x="55233" y="41433"/>
                </a:cubicBezTo>
                <a:close/>
                <a:moveTo>
                  <a:pt x="45014" y="31382"/>
                </a:moveTo>
                <a:cubicBezTo>
                  <a:pt x="44527" y="32749"/>
                  <a:pt x="44321" y="34208"/>
                  <a:pt x="44546" y="35650"/>
                </a:cubicBezTo>
                <a:cubicBezTo>
                  <a:pt x="44976" y="38644"/>
                  <a:pt x="47391" y="40722"/>
                  <a:pt x="50254" y="41358"/>
                </a:cubicBezTo>
                <a:cubicBezTo>
                  <a:pt x="50835" y="41489"/>
                  <a:pt x="51415" y="41564"/>
                  <a:pt x="51995" y="41601"/>
                </a:cubicBezTo>
                <a:cubicBezTo>
                  <a:pt x="51995" y="41601"/>
                  <a:pt x="51995" y="41620"/>
                  <a:pt x="51995" y="41620"/>
                </a:cubicBezTo>
                <a:cubicBezTo>
                  <a:pt x="52032" y="42163"/>
                  <a:pt x="52051" y="42706"/>
                  <a:pt x="52014" y="43267"/>
                </a:cubicBezTo>
                <a:cubicBezTo>
                  <a:pt x="50741" y="42462"/>
                  <a:pt x="49319" y="41864"/>
                  <a:pt x="47877" y="41452"/>
                </a:cubicBezTo>
                <a:cubicBezTo>
                  <a:pt x="45409" y="40734"/>
                  <a:pt x="42794" y="40475"/>
                  <a:pt x="40215" y="40475"/>
                </a:cubicBezTo>
                <a:cubicBezTo>
                  <a:pt x="40037" y="40475"/>
                  <a:pt x="39858" y="40476"/>
                  <a:pt x="39680" y="40478"/>
                </a:cubicBezTo>
                <a:cubicBezTo>
                  <a:pt x="38538" y="40478"/>
                  <a:pt x="37396" y="40535"/>
                  <a:pt x="36236" y="40647"/>
                </a:cubicBezTo>
                <a:cubicBezTo>
                  <a:pt x="35038" y="38719"/>
                  <a:pt x="33503" y="36997"/>
                  <a:pt x="31837" y="35612"/>
                </a:cubicBezTo>
                <a:cubicBezTo>
                  <a:pt x="31800" y="35593"/>
                  <a:pt x="31762" y="35556"/>
                  <a:pt x="31744" y="35537"/>
                </a:cubicBezTo>
                <a:cubicBezTo>
                  <a:pt x="32081" y="35163"/>
                  <a:pt x="32399" y="34789"/>
                  <a:pt x="32698" y="34396"/>
                </a:cubicBezTo>
                <a:cubicBezTo>
                  <a:pt x="33714" y="34633"/>
                  <a:pt x="34762" y="34749"/>
                  <a:pt x="35814" y="34749"/>
                </a:cubicBezTo>
                <a:cubicBezTo>
                  <a:pt x="38249" y="34749"/>
                  <a:pt x="40700" y="34125"/>
                  <a:pt x="42805" y="32936"/>
                </a:cubicBezTo>
                <a:cubicBezTo>
                  <a:pt x="43591" y="32487"/>
                  <a:pt x="44340" y="31962"/>
                  <a:pt x="45014" y="31382"/>
                </a:cubicBezTo>
                <a:close/>
                <a:moveTo>
                  <a:pt x="14805" y="37409"/>
                </a:moveTo>
                <a:cubicBezTo>
                  <a:pt x="15161" y="37652"/>
                  <a:pt x="15535" y="37877"/>
                  <a:pt x="15928" y="38083"/>
                </a:cubicBezTo>
                <a:cubicBezTo>
                  <a:pt x="16471" y="38364"/>
                  <a:pt x="17033" y="38607"/>
                  <a:pt x="17613" y="38813"/>
                </a:cubicBezTo>
                <a:cubicBezTo>
                  <a:pt x="17313" y="40198"/>
                  <a:pt x="17089" y="41601"/>
                  <a:pt x="16958" y="43005"/>
                </a:cubicBezTo>
                <a:cubicBezTo>
                  <a:pt x="16939" y="43230"/>
                  <a:pt x="16920" y="43473"/>
                  <a:pt x="16902" y="43716"/>
                </a:cubicBezTo>
                <a:cubicBezTo>
                  <a:pt x="16452" y="43436"/>
                  <a:pt x="16059" y="43118"/>
                  <a:pt x="15741" y="42706"/>
                </a:cubicBezTo>
                <a:cubicBezTo>
                  <a:pt x="15180" y="41995"/>
                  <a:pt x="14768" y="40778"/>
                  <a:pt x="14693" y="39861"/>
                </a:cubicBezTo>
                <a:cubicBezTo>
                  <a:pt x="14618" y="38981"/>
                  <a:pt x="14656" y="38214"/>
                  <a:pt x="14805" y="37409"/>
                </a:cubicBezTo>
                <a:close/>
                <a:moveTo>
                  <a:pt x="27139" y="38757"/>
                </a:moveTo>
                <a:cubicBezTo>
                  <a:pt x="27439" y="40011"/>
                  <a:pt x="27813" y="41246"/>
                  <a:pt x="28300" y="42425"/>
                </a:cubicBezTo>
                <a:cubicBezTo>
                  <a:pt x="27327" y="42855"/>
                  <a:pt x="26428" y="43380"/>
                  <a:pt x="25623" y="44016"/>
                </a:cubicBezTo>
                <a:cubicBezTo>
                  <a:pt x="25361" y="44166"/>
                  <a:pt x="25099" y="44315"/>
                  <a:pt x="24856" y="44484"/>
                </a:cubicBezTo>
                <a:cubicBezTo>
                  <a:pt x="24837" y="44446"/>
                  <a:pt x="24837" y="44409"/>
                  <a:pt x="24837" y="44372"/>
                </a:cubicBezTo>
                <a:cubicBezTo>
                  <a:pt x="24824" y="44290"/>
                  <a:pt x="24810" y="44208"/>
                  <a:pt x="24796" y="44133"/>
                </a:cubicBezTo>
                <a:lnTo>
                  <a:pt x="24796" y="44133"/>
                </a:lnTo>
                <a:cubicBezTo>
                  <a:pt x="24785" y="44044"/>
                  <a:pt x="24762" y="43868"/>
                  <a:pt x="24762" y="43847"/>
                </a:cubicBezTo>
                <a:cubicBezTo>
                  <a:pt x="24688" y="43230"/>
                  <a:pt x="24650" y="42612"/>
                  <a:pt x="24650" y="42013"/>
                </a:cubicBezTo>
                <a:cubicBezTo>
                  <a:pt x="24631" y="41396"/>
                  <a:pt x="24650" y="40778"/>
                  <a:pt x="24706" y="40160"/>
                </a:cubicBezTo>
                <a:cubicBezTo>
                  <a:pt x="24725" y="39992"/>
                  <a:pt x="24744" y="39823"/>
                  <a:pt x="24762" y="39655"/>
                </a:cubicBezTo>
                <a:cubicBezTo>
                  <a:pt x="24762" y="39636"/>
                  <a:pt x="24762" y="39636"/>
                  <a:pt x="24762" y="39618"/>
                </a:cubicBezTo>
                <a:cubicBezTo>
                  <a:pt x="24781" y="39561"/>
                  <a:pt x="24781" y="39505"/>
                  <a:pt x="24800" y="39430"/>
                </a:cubicBezTo>
                <a:lnTo>
                  <a:pt x="24800" y="39449"/>
                </a:lnTo>
                <a:cubicBezTo>
                  <a:pt x="25605" y="39299"/>
                  <a:pt x="26391" y="39056"/>
                  <a:pt x="27139" y="38757"/>
                </a:cubicBezTo>
                <a:close/>
                <a:moveTo>
                  <a:pt x="41420" y="43660"/>
                </a:moveTo>
                <a:cubicBezTo>
                  <a:pt x="44677" y="43679"/>
                  <a:pt x="48401" y="44222"/>
                  <a:pt x="51134" y="46093"/>
                </a:cubicBezTo>
                <a:cubicBezTo>
                  <a:pt x="50113" y="46593"/>
                  <a:pt x="48948" y="46914"/>
                  <a:pt x="47806" y="46914"/>
                </a:cubicBezTo>
                <a:cubicBezTo>
                  <a:pt x="47021" y="46914"/>
                  <a:pt x="46247" y="46762"/>
                  <a:pt x="45538" y="46412"/>
                </a:cubicBezTo>
                <a:cubicBezTo>
                  <a:pt x="45482" y="46393"/>
                  <a:pt x="45425" y="46393"/>
                  <a:pt x="45388" y="46393"/>
                </a:cubicBezTo>
                <a:cubicBezTo>
                  <a:pt x="44770" y="45888"/>
                  <a:pt x="44115" y="45420"/>
                  <a:pt x="43423" y="45027"/>
                </a:cubicBezTo>
                <a:cubicBezTo>
                  <a:pt x="42581" y="44503"/>
                  <a:pt x="41663" y="44053"/>
                  <a:pt x="40709" y="43660"/>
                </a:cubicBezTo>
                <a:close/>
                <a:moveTo>
                  <a:pt x="10051" y="24382"/>
                </a:moveTo>
                <a:lnTo>
                  <a:pt x="10051" y="24382"/>
                </a:lnTo>
                <a:cubicBezTo>
                  <a:pt x="9359" y="27358"/>
                  <a:pt x="9434" y="30540"/>
                  <a:pt x="10912" y="33273"/>
                </a:cubicBezTo>
                <a:cubicBezTo>
                  <a:pt x="11287" y="33984"/>
                  <a:pt x="11754" y="34639"/>
                  <a:pt x="12279" y="35238"/>
                </a:cubicBezTo>
                <a:cubicBezTo>
                  <a:pt x="8685" y="38569"/>
                  <a:pt x="6252" y="43286"/>
                  <a:pt x="5372" y="48115"/>
                </a:cubicBezTo>
                <a:cubicBezTo>
                  <a:pt x="4904" y="46767"/>
                  <a:pt x="4530" y="45345"/>
                  <a:pt x="4287" y="43829"/>
                </a:cubicBezTo>
                <a:cubicBezTo>
                  <a:pt x="4212" y="43380"/>
                  <a:pt x="4137" y="42781"/>
                  <a:pt x="4099" y="42069"/>
                </a:cubicBezTo>
                <a:cubicBezTo>
                  <a:pt x="4062" y="41321"/>
                  <a:pt x="4043" y="40553"/>
                  <a:pt x="4081" y="39805"/>
                </a:cubicBezTo>
                <a:cubicBezTo>
                  <a:pt x="4137" y="38251"/>
                  <a:pt x="4361" y="36960"/>
                  <a:pt x="4755" y="35425"/>
                </a:cubicBezTo>
                <a:cubicBezTo>
                  <a:pt x="5765" y="31532"/>
                  <a:pt x="7712" y="27789"/>
                  <a:pt x="10051" y="24382"/>
                </a:cubicBezTo>
                <a:close/>
                <a:moveTo>
                  <a:pt x="33488" y="44762"/>
                </a:moveTo>
                <a:cubicBezTo>
                  <a:pt x="34257" y="44762"/>
                  <a:pt x="35012" y="44832"/>
                  <a:pt x="35768" y="44933"/>
                </a:cubicBezTo>
                <a:cubicBezTo>
                  <a:pt x="36198" y="46112"/>
                  <a:pt x="36442" y="47310"/>
                  <a:pt x="36479" y="48564"/>
                </a:cubicBezTo>
                <a:cubicBezTo>
                  <a:pt x="35244" y="47478"/>
                  <a:pt x="34121" y="46131"/>
                  <a:pt x="33241" y="44765"/>
                </a:cubicBezTo>
                <a:lnTo>
                  <a:pt x="33222" y="44765"/>
                </a:lnTo>
                <a:cubicBezTo>
                  <a:pt x="33311" y="44763"/>
                  <a:pt x="33400" y="44762"/>
                  <a:pt x="33488" y="44762"/>
                </a:cubicBezTo>
                <a:close/>
                <a:moveTo>
                  <a:pt x="60661" y="39618"/>
                </a:moveTo>
                <a:lnTo>
                  <a:pt x="60661" y="39618"/>
                </a:lnTo>
                <a:cubicBezTo>
                  <a:pt x="60717" y="41227"/>
                  <a:pt x="60455" y="42837"/>
                  <a:pt x="59818" y="44390"/>
                </a:cubicBezTo>
                <a:cubicBezTo>
                  <a:pt x="59800" y="44428"/>
                  <a:pt x="59800" y="44465"/>
                  <a:pt x="59781" y="44484"/>
                </a:cubicBezTo>
                <a:cubicBezTo>
                  <a:pt x="59781" y="44503"/>
                  <a:pt x="59762" y="44540"/>
                  <a:pt x="59744" y="44596"/>
                </a:cubicBezTo>
                <a:cubicBezTo>
                  <a:pt x="59687" y="44690"/>
                  <a:pt x="59650" y="44783"/>
                  <a:pt x="59613" y="44877"/>
                </a:cubicBezTo>
                <a:cubicBezTo>
                  <a:pt x="59482" y="45139"/>
                  <a:pt x="59332" y="45420"/>
                  <a:pt x="59182" y="45663"/>
                </a:cubicBezTo>
                <a:cubicBezTo>
                  <a:pt x="59051" y="45888"/>
                  <a:pt x="58920" y="46093"/>
                  <a:pt x="58789" y="46299"/>
                </a:cubicBezTo>
                <a:cubicBezTo>
                  <a:pt x="58695" y="46430"/>
                  <a:pt x="58621" y="46561"/>
                  <a:pt x="58527" y="46674"/>
                </a:cubicBezTo>
                <a:cubicBezTo>
                  <a:pt x="58527" y="46674"/>
                  <a:pt x="58396" y="46861"/>
                  <a:pt x="58377" y="46898"/>
                </a:cubicBezTo>
                <a:cubicBezTo>
                  <a:pt x="57872" y="47516"/>
                  <a:pt x="57329" y="48115"/>
                  <a:pt x="56730" y="48639"/>
                </a:cubicBezTo>
                <a:cubicBezTo>
                  <a:pt x="56244" y="47535"/>
                  <a:pt x="55589" y="46505"/>
                  <a:pt x="54784" y="45588"/>
                </a:cubicBezTo>
                <a:cubicBezTo>
                  <a:pt x="56056" y="44521"/>
                  <a:pt x="57086" y="43155"/>
                  <a:pt x="57629" y="41601"/>
                </a:cubicBezTo>
                <a:cubicBezTo>
                  <a:pt x="57722" y="41339"/>
                  <a:pt x="57797" y="41059"/>
                  <a:pt x="57872" y="40778"/>
                </a:cubicBezTo>
                <a:cubicBezTo>
                  <a:pt x="58078" y="40703"/>
                  <a:pt x="58302" y="40628"/>
                  <a:pt x="58508" y="40553"/>
                </a:cubicBezTo>
                <a:cubicBezTo>
                  <a:pt x="59238" y="40273"/>
                  <a:pt x="59968" y="39954"/>
                  <a:pt x="60661" y="39618"/>
                </a:cubicBezTo>
                <a:close/>
                <a:moveTo>
                  <a:pt x="67792" y="34396"/>
                </a:moveTo>
                <a:lnTo>
                  <a:pt x="67792" y="34396"/>
                </a:lnTo>
                <a:cubicBezTo>
                  <a:pt x="68952" y="36567"/>
                  <a:pt x="69645" y="39000"/>
                  <a:pt x="70000" y="41470"/>
                </a:cubicBezTo>
                <a:cubicBezTo>
                  <a:pt x="69607" y="42724"/>
                  <a:pt x="69102" y="43960"/>
                  <a:pt x="68428" y="45101"/>
                </a:cubicBezTo>
                <a:cubicBezTo>
                  <a:pt x="67548" y="46524"/>
                  <a:pt x="66444" y="47722"/>
                  <a:pt x="65153" y="48714"/>
                </a:cubicBezTo>
                <a:cubicBezTo>
                  <a:pt x="65433" y="48003"/>
                  <a:pt x="65695" y="47310"/>
                  <a:pt x="65939" y="46599"/>
                </a:cubicBezTo>
                <a:cubicBezTo>
                  <a:pt x="67249" y="42706"/>
                  <a:pt x="67998" y="38513"/>
                  <a:pt x="67792" y="34396"/>
                </a:cubicBezTo>
                <a:close/>
                <a:moveTo>
                  <a:pt x="29816" y="45532"/>
                </a:moveTo>
                <a:cubicBezTo>
                  <a:pt x="30471" y="46674"/>
                  <a:pt x="31201" y="47759"/>
                  <a:pt x="32043" y="48751"/>
                </a:cubicBezTo>
                <a:cubicBezTo>
                  <a:pt x="30415" y="48283"/>
                  <a:pt x="28768" y="47797"/>
                  <a:pt x="27139" y="47291"/>
                </a:cubicBezTo>
                <a:cubicBezTo>
                  <a:pt x="27327" y="47104"/>
                  <a:pt x="27532" y="46917"/>
                  <a:pt x="27738" y="46749"/>
                </a:cubicBezTo>
                <a:cubicBezTo>
                  <a:pt x="27795" y="46692"/>
                  <a:pt x="27944" y="46599"/>
                  <a:pt x="27963" y="46580"/>
                </a:cubicBezTo>
                <a:cubicBezTo>
                  <a:pt x="28094" y="46486"/>
                  <a:pt x="28225" y="46393"/>
                  <a:pt x="28356" y="46318"/>
                </a:cubicBezTo>
                <a:cubicBezTo>
                  <a:pt x="28581" y="46168"/>
                  <a:pt x="28805" y="46037"/>
                  <a:pt x="29049" y="45906"/>
                </a:cubicBezTo>
                <a:cubicBezTo>
                  <a:pt x="29292" y="45775"/>
                  <a:pt x="29535" y="45663"/>
                  <a:pt x="29778" y="45551"/>
                </a:cubicBezTo>
                <a:cubicBezTo>
                  <a:pt x="29797" y="45551"/>
                  <a:pt x="29797" y="45551"/>
                  <a:pt x="29816" y="45532"/>
                </a:cubicBezTo>
                <a:close/>
                <a:moveTo>
                  <a:pt x="46586" y="47478"/>
                </a:moveTo>
                <a:lnTo>
                  <a:pt x="46586" y="47478"/>
                </a:lnTo>
                <a:cubicBezTo>
                  <a:pt x="47222" y="47703"/>
                  <a:pt x="47877" y="47834"/>
                  <a:pt x="48589" y="47871"/>
                </a:cubicBezTo>
                <a:cubicBezTo>
                  <a:pt x="48644" y="47873"/>
                  <a:pt x="48700" y="47874"/>
                  <a:pt x="48755" y="47874"/>
                </a:cubicBezTo>
                <a:cubicBezTo>
                  <a:pt x="49462" y="47874"/>
                  <a:pt x="50139" y="47764"/>
                  <a:pt x="50816" y="47591"/>
                </a:cubicBezTo>
                <a:lnTo>
                  <a:pt x="50816" y="47591"/>
                </a:lnTo>
                <a:cubicBezTo>
                  <a:pt x="50516" y="48115"/>
                  <a:pt x="50161" y="48620"/>
                  <a:pt x="49730" y="49051"/>
                </a:cubicBezTo>
                <a:cubicBezTo>
                  <a:pt x="49337" y="49444"/>
                  <a:pt x="48925" y="49762"/>
                  <a:pt x="48495" y="50024"/>
                </a:cubicBezTo>
                <a:cubicBezTo>
                  <a:pt x="47971" y="49088"/>
                  <a:pt x="47335" y="48246"/>
                  <a:pt x="46586" y="47478"/>
                </a:cubicBezTo>
                <a:close/>
                <a:moveTo>
                  <a:pt x="19859" y="48134"/>
                </a:moveTo>
                <a:cubicBezTo>
                  <a:pt x="19896" y="48134"/>
                  <a:pt x="19934" y="48152"/>
                  <a:pt x="19990" y="48171"/>
                </a:cubicBezTo>
                <a:cubicBezTo>
                  <a:pt x="20139" y="48732"/>
                  <a:pt x="20327" y="49294"/>
                  <a:pt x="20533" y="49855"/>
                </a:cubicBezTo>
                <a:cubicBezTo>
                  <a:pt x="20458" y="50024"/>
                  <a:pt x="20402" y="50174"/>
                  <a:pt x="20345" y="50342"/>
                </a:cubicBezTo>
                <a:cubicBezTo>
                  <a:pt x="20121" y="49631"/>
                  <a:pt x="19952" y="48882"/>
                  <a:pt x="19859" y="48134"/>
                </a:cubicBezTo>
                <a:close/>
                <a:moveTo>
                  <a:pt x="38444" y="45569"/>
                </a:moveTo>
                <a:lnTo>
                  <a:pt x="38444" y="45569"/>
                </a:lnTo>
                <a:cubicBezTo>
                  <a:pt x="40297" y="46168"/>
                  <a:pt x="42038" y="47067"/>
                  <a:pt x="43516" y="48227"/>
                </a:cubicBezTo>
                <a:cubicBezTo>
                  <a:pt x="44490" y="48994"/>
                  <a:pt x="45351" y="49912"/>
                  <a:pt x="45987" y="50941"/>
                </a:cubicBezTo>
                <a:lnTo>
                  <a:pt x="45987" y="50960"/>
                </a:lnTo>
                <a:cubicBezTo>
                  <a:pt x="45650" y="51016"/>
                  <a:pt x="45369" y="51053"/>
                  <a:pt x="45070" y="51072"/>
                </a:cubicBezTo>
                <a:cubicBezTo>
                  <a:pt x="44527" y="51129"/>
                  <a:pt x="43983" y="51154"/>
                  <a:pt x="43440" y="51154"/>
                </a:cubicBezTo>
                <a:cubicBezTo>
                  <a:pt x="43272" y="51154"/>
                  <a:pt x="43104" y="51151"/>
                  <a:pt x="42936" y="51147"/>
                </a:cubicBezTo>
                <a:cubicBezTo>
                  <a:pt x="41832" y="51109"/>
                  <a:pt x="40728" y="50960"/>
                  <a:pt x="39623" y="50735"/>
                </a:cubicBezTo>
                <a:cubicBezTo>
                  <a:pt x="39605" y="50716"/>
                  <a:pt x="39567" y="50716"/>
                  <a:pt x="39530" y="50698"/>
                </a:cubicBezTo>
                <a:cubicBezTo>
                  <a:pt x="39305" y="50567"/>
                  <a:pt x="39081" y="50436"/>
                  <a:pt x="38856" y="50305"/>
                </a:cubicBezTo>
                <a:cubicBezTo>
                  <a:pt x="39024" y="48714"/>
                  <a:pt x="38856" y="47123"/>
                  <a:pt x="38444" y="45569"/>
                </a:cubicBezTo>
                <a:close/>
                <a:moveTo>
                  <a:pt x="53474" y="48396"/>
                </a:moveTo>
                <a:cubicBezTo>
                  <a:pt x="53511" y="48470"/>
                  <a:pt x="53567" y="48527"/>
                  <a:pt x="53605" y="48601"/>
                </a:cubicBezTo>
                <a:cubicBezTo>
                  <a:pt x="53941" y="49126"/>
                  <a:pt x="54222" y="49687"/>
                  <a:pt x="54409" y="50267"/>
                </a:cubicBezTo>
                <a:cubicBezTo>
                  <a:pt x="54054" y="50473"/>
                  <a:pt x="53679" y="50679"/>
                  <a:pt x="53305" y="50847"/>
                </a:cubicBezTo>
                <a:cubicBezTo>
                  <a:pt x="53212" y="50885"/>
                  <a:pt x="53118" y="50941"/>
                  <a:pt x="53024" y="50978"/>
                </a:cubicBezTo>
                <a:cubicBezTo>
                  <a:pt x="53024" y="50978"/>
                  <a:pt x="52837" y="51072"/>
                  <a:pt x="52762" y="51091"/>
                </a:cubicBezTo>
                <a:cubicBezTo>
                  <a:pt x="52556" y="51184"/>
                  <a:pt x="52351" y="51259"/>
                  <a:pt x="52126" y="51353"/>
                </a:cubicBezTo>
                <a:cubicBezTo>
                  <a:pt x="51789" y="51465"/>
                  <a:pt x="51452" y="51577"/>
                  <a:pt x="51097" y="51671"/>
                </a:cubicBezTo>
                <a:cubicBezTo>
                  <a:pt x="52126" y="50754"/>
                  <a:pt x="52912" y="49631"/>
                  <a:pt x="53474" y="48396"/>
                </a:cubicBezTo>
                <a:close/>
                <a:moveTo>
                  <a:pt x="27065" y="50473"/>
                </a:moveTo>
                <a:lnTo>
                  <a:pt x="27065" y="50473"/>
                </a:lnTo>
                <a:cubicBezTo>
                  <a:pt x="28412" y="50904"/>
                  <a:pt x="29778" y="51315"/>
                  <a:pt x="31145" y="51708"/>
                </a:cubicBezTo>
                <a:cubicBezTo>
                  <a:pt x="32623" y="52139"/>
                  <a:pt x="34102" y="52588"/>
                  <a:pt x="35581" y="52981"/>
                </a:cubicBezTo>
                <a:cubicBezTo>
                  <a:pt x="35543" y="53075"/>
                  <a:pt x="35506" y="53168"/>
                  <a:pt x="35450" y="53262"/>
                </a:cubicBezTo>
                <a:cubicBezTo>
                  <a:pt x="35262" y="53243"/>
                  <a:pt x="35075" y="53243"/>
                  <a:pt x="34888" y="53224"/>
                </a:cubicBezTo>
                <a:cubicBezTo>
                  <a:pt x="33147" y="53075"/>
                  <a:pt x="31407" y="52906"/>
                  <a:pt x="29685" y="52644"/>
                </a:cubicBezTo>
                <a:cubicBezTo>
                  <a:pt x="29273" y="52588"/>
                  <a:pt x="28880" y="52494"/>
                  <a:pt x="28487" y="52420"/>
                </a:cubicBezTo>
                <a:cubicBezTo>
                  <a:pt x="28431" y="52363"/>
                  <a:pt x="28393" y="52307"/>
                  <a:pt x="28337" y="52270"/>
                </a:cubicBezTo>
                <a:cubicBezTo>
                  <a:pt x="28281" y="52176"/>
                  <a:pt x="28206" y="52101"/>
                  <a:pt x="28131" y="52008"/>
                </a:cubicBezTo>
                <a:cubicBezTo>
                  <a:pt x="28057" y="51933"/>
                  <a:pt x="28000" y="51839"/>
                  <a:pt x="27926" y="51765"/>
                </a:cubicBezTo>
                <a:cubicBezTo>
                  <a:pt x="27926" y="51746"/>
                  <a:pt x="27907" y="51746"/>
                  <a:pt x="27907" y="51727"/>
                </a:cubicBezTo>
                <a:cubicBezTo>
                  <a:pt x="27607" y="51315"/>
                  <a:pt x="27327" y="50904"/>
                  <a:pt x="27065" y="50473"/>
                </a:cubicBezTo>
                <a:close/>
                <a:moveTo>
                  <a:pt x="22535" y="54048"/>
                </a:moveTo>
                <a:cubicBezTo>
                  <a:pt x="22685" y="54329"/>
                  <a:pt x="22853" y="54591"/>
                  <a:pt x="23022" y="54871"/>
                </a:cubicBezTo>
                <a:cubicBezTo>
                  <a:pt x="22853" y="54703"/>
                  <a:pt x="22685" y="54516"/>
                  <a:pt x="22535" y="54347"/>
                </a:cubicBezTo>
                <a:cubicBezTo>
                  <a:pt x="22535" y="54235"/>
                  <a:pt x="22535" y="54142"/>
                  <a:pt x="22535" y="54048"/>
                </a:cubicBezTo>
                <a:close/>
                <a:moveTo>
                  <a:pt x="36217" y="56687"/>
                </a:moveTo>
                <a:cubicBezTo>
                  <a:pt x="38314" y="56829"/>
                  <a:pt x="40403" y="56899"/>
                  <a:pt x="42495" y="56899"/>
                </a:cubicBezTo>
                <a:cubicBezTo>
                  <a:pt x="43446" y="56899"/>
                  <a:pt x="44397" y="56885"/>
                  <a:pt x="45351" y="56855"/>
                </a:cubicBezTo>
                <a:lnTo>
                  <a:pt x="45351" y="56855"/>
                </a:lnTo>
                <a:cubicBezTo>
                  <a:pt x="44171" y="57061"/>
                  <a:pt x="43011" y="57211"/>
                  <a:pt x="41851" y="57267"/>
                </a:cubicBezTo>
                <a:cubicBezTo>
                  <a:pt x="41486" y="57286"/>
                  <a:pt x="41116" y="57295"/>
                  <a:pt x="40744" y="57295"/>
                </a:cubicBezTo>
                <a:cubicBezTo>
                  <a:pt x="40372" y="57295"/>
                  <a:pt x="39998" y="57286"/>
                  <a:pt x="39623" y="57267"/>
                </a:cubicBezTo>
                <a:cubicBezTo>
                  <a:pt x="39286" y="57248"/>
                  <a:pt x="38950" y="57230"/>
                  <a:pt x="38613" y="57211"/>
                </a:cubicBezTo>
                <a:cubicBezTo>
                  <a:pt x="38407" y="57192"/>
                  <a:pt x="38220" y="57174"/>
                  <a:pt x="38014" y="57155"/>
                </a:cubicBezTo>
                <a:cubicBezTo>
                  <a:pt x="38014" y="57155"/>
                  <a:pt x="37658" y="57099"/>
                  <a:pt x="37639" y="57099"/>
                </a:cubicBezTo>
                <a:cubicBezTo>
                  <a:pt x="37134" y="57024"/>
                  <a:pt x="36629" y="56930"/>
                  <a:pt x="36123" y="56818"/>
                </a:cubicBezTo>
                <a:cubicBezTo>
                  <a:pt x="36161" y="56781"/>
                  <a:pt x="36198" y="56743"/>
                  <a:pt x="36217" y="56687"/>
                </a:cubicBezTo>
                <a:close/>
                <a:moveTo>
                  <a:pt x="53923" y="57529"/>
                </a:moveTo>
                <a:cubicBezTo>
                  <a:pt x="53230" y="59045"/>
                  <a:pt x="52201" y="60393"/>
                  <a:pt x="50928" y="61422"/>
                </a:cubicBezTo>
                <a:cubicBezTo>
                  <a:pt x="49955" y="62208"/>
                  <a:pt x="48701" y="62882"/>
                  <a:pt x="47559" y="63256"/>
                </a:cubicBezTo>
                <a:cubicBezTo>
                  <a:pt x="46998" y="63462"/>
                  <a:pt x="46455" y="63612"/>
                  <a:pt x="45912" y="63724"/>
                </a:cubicBezTo>
                <a:cubicBezTo>
                  <a:pt x="46754" y="62845"/>
                  <a:pt x="47503" y="61871"/>
                  <a:pt x="48121" y="60748"/>
                </a:cubicBezTo>
                <a:cubicBezTo>
                  <a:pt x="48308" y="60374"/>
                  <a:pt x="48495" y="60000"/>
                  <a:pt x="48663" y="59607"/>
                </a:cubicBezTo>
                <a:cubicBezTo>
                  <a:pt x="48701" y="59607"/>
                  <a:pt x="48720" y="59607"/>
                  <a:pt x="48738" y="59588"/>
                </a:cubicBezTo>
                <a:cubicBezTo>
                  <a:pt x="50498" y="59064"/>
                  <a:pt x="52238" y="58371"/>
                  <a:pt x="53923" y="57529"/>
                </a:cubicBezTo>
                <a:close/>
                <a:moveTo>
                  <a:pt x="32680" y="59532"/>
                </a:moveTo>
                <a:cubicBezTo>
                  <a:pt x="35128" y="60465"/>
                  <a:pt x="37751" y="60874"/>
                  <a:pt x="40389" y="60874"/>
                </a:cubicBezTo>
                <a:cubicBezTo>
                  <a:pt x="41986" y="60874"/>
                  <a:pt x="43590" y="60724"/>
                  <a:pt x="45163" y="60449"/>
                </a:cubicBezTo>
                <a:lnTo>
                  <a:pt x="45163" y="60449"/>
                </a:lnTo>
                <a:cubicBezTo>
                  <a:pt x="44883" y="60842"/>
                  <a:pt x="44583" y="61235"/>
                  <a:pt x="44265" y="61591"/>
                </a:cubicBezTo>
                <a:cubicBezTo>
                  <a:pt x="43385" y="62545"/>
                  <a:pt x="42393" y="63331"/>
                  <a:pt x="41308" y="64005"/>
                </a:cubicBezTo>
                <a:cubicBezTo>
                  <a:pt x="40728" y="63949"/>
                  <a:pt x="40260" y="63874"/>
                  <a:pt x="39623" y="63743"/>
                </a:cubicBezTo>
                <a:cubicBezTo>
                  <a:pt x="38276" y="63481"/>
                  <a:pt x="36909" y="63032"/>
                  <a:pt x="35786" y="62489"/>
                </a:cubicBezTo>
                <a:cubicBezTo>
                  <a:pt x="34308" y="61797"/>
                  <a:pt x="32942" y="60917"/>
                  <a:pt x="31669" y="59925"/>
                </a:cubicBezTo>
                <a:cubicBezTo>
                  <a:pt x="32006" y="59813"/>
                  <a:pt x="32343" y="59682"/>
                  <a:pt x="32680" y="59532"/>
                </a:cubicBezTo>
                <a:close/>
                <a:moveTo>
                  <a:pt x="23658" y="58914"/>
                </a:moveTo>
                <a:cubicBezTo>
                  <a:pt x="24033" y="59139"/>
                  <a:pt x="24426" y="59326"/>
                  <a:pt x="24819" y="59513"/>
                </a:cubicBezTo>
                <a:cubicBezTo>
                  <a:pt x="25567" y="59831"/>
                  <a:pt x="26353" y="60075"/>
                  <a:pt x="27139" y="60206"/>
                </a:cubicBezTo>
                <a:cubicBezTo>
                  <a:pt x="27963" y="61067"/>
                  <a:pt x="28843" y="61871"/>
                  <a:pt x="29778" y="62620"/>
                </a:cubicBezTo>
                <a:cubicBezTo>
                  <a:pt x="31744" y="64174"/>
                  <a:pt x="33952" y="65428"/>
                  <a:pt x="36273" y="66251"/>
                </a:cubicBezTo>
                <a:cubicBezTo>
                  <a:pt x="35431" y="66513"/>
                  <a:pt x="34570" y="66775"/>
                  <a:pt x="33709" y="66981"/>
                </a:cubicBezTo>
                <a:cubicBezTo>
                  <a:pt x="33166" y="66831"/>
                  <a:pt x="32623" y="66663"/>
                  <a:pt x="32081" y="66457"/>
                </a:cubicBezTo>
                <a:cubicBezTo>
                  <a:pt x="28300" y="65072"/>
                  <a:pt x="25230" y="62433"/>
                  <a:pt x="23658" y="58914"/>
                </a:cubicBezTo>
                <a:close/>
                <a:moveTo>
                  <a:pt x="70150" y="48302"/>
                </a:moveTo>
                <a:lnTo>
                  <a:pt x="70150" y="48302"/>
                </a:lnTo>
                <a:cubicBezTo>
                  <a:pt x="69888" y="51091"/>
                  <a:pt x="69233" y="53842"/>
                  <a:pt x="67848" y="56294"/>
                </a:cubicBezTo>
                <a:cubicBezTo>
                  <a:pt x="66650" y="58446"/>
                  <a:pt x="65040" y="60262"/>
                  <a:pt x="63075" y="61778"/>
                </a:cubicBezTo>
                <a:cubicBezTo>
                  <a:pt x="59332" y="64716"/>
                  <a:pt x="54709" y="66289"/>
                  <a:pt x="49992" y="67206"/>
                </a:cubicBezTo>
                <a:cubicBezTo>
                  <a:pt x="55177" y="63912"/>
                  <a:pt x="59519" y="59251"/>
                  <a:pt x="62607" y="53898"/>
                </a:cubicBezTo>
                <a:cubicBezTo>
                  <a:pt x="63262" y="53617"/>
                  <a:pt x="63899" y="53337"/>
                  <a:pt x="64516" y="53000"/>
                </a:cubicBezTo>
                <a:cubicBezTo>
                  <a:pt x="66687" y="51839"/>
                  <a:pt x="68634" y="50248"/>
                  <a:pt x="70150" y="48302"/>
                </a:cubicBezTo>
                <a:close/>
                <a:moveTo>
                  <a:pt x="40859" y="67299"/>
                </a:moveTo>
                <a:cubicBezTo>
                  <a:pt x="41008" y="67318"/>
                  <a:pt x="41158" y="67318"/>
                  <a:pt x="41308" y="67337"/>
                </a:cubicBezTo>
                <a:cubicBezTo>
                  <a:pt x="40877" y="67468"/>
                  <a:pt x="40447" y="67599"/>
                  <a:pt x="40016" y="67711"/>
                </a:cubicBezTo>
                <a:cubicBezTo>
                  <a:pt x="40297" y="67580"/>
                  <a:pt x="40578" y="67449"/>
                  <a:pt x="40859" y="67299"/>
                </a:cubicBezTo>
                <a:close/>
                <a:moveTo>
                  <a:pt x="11698" y="39767"/>
                </a:moveTo>
                <a:cubicBezTo>
                  <a:pt x="11754" y="40778"/>
                  <a:pt x="11979" y="41770"/>
                  <a:pt x="12391" y="42724"/>
                </a:cubicBezTo>
                <a:cubicBezTo>
                  <a:pt x="12990" y="44184"/>
                  <a:pt x="13944" y="45382"/>
                  <a:pt x="15273" y="46243"/>
                </a:cubicBezTo>
                <a:cubicBezTo>
                  <a:pt x="15779" y="46561"/>
                  <a:pt x="16321" y="46823"/>
                  <a:pt x="16883" y="47067"/>
                </a:cubicBezTo>
                <a:cubicBezTo>
                  <a:pt x="17033" y="49238"/>
                  <a:pt x="17519" y="51371"/>
                  <a:pt x="18474" y="53337"/>
                </a:cubicBezTo>
                <a:cubicBezTo>
                  <a:pt x="18848" y="54104"/>
                  <a:pt x="19335" y="54853"/>
                  <a:pt x="19859" y="55545"/>
                </a:cubicBezTo>
                <a:cubicBezTo>
                  <a:pt x="19896" y="55863"/>
                  <a:pt x="19934" y="56182"/>
                  <a:pt x="19990" y="56481"/>
                </a:cubicBezTo>
                <a:cubicBezTo>
                  <a:pt x="20439" y="59270"/>
                  <a:pt x="21749" y="61890"/>
                  <a:pt x="23546" y="64080"/>
                </a:cubicBezTo>
                <a:cubicBezTo>
                  <a:pt x="24800" y="65615"/>
                  <a:pt x="26391" y="66850"/>
                  <a:pt x="28113" y="67823"/>
                </a:cubicBezTo>
                <a:cubicBezTo>
                  <a:pt x="27888" y="67786"/>
                  <a:pt x="27645" y="67730"/>
                  <a:pt x="27420" y="67674"/>
                </a:cubicBezTo>
                <a:cubicBezTo>
                  <a:pt x="24351" y="66906"/>
                  <a:pt x="21805" y="65821"/>
                  <a:pt x="19091" y="64192"/>
                </a:cubicBezTo>
                <a:cubicBezTo>
                  <a:pt x="14468" y="61441"/>
                  <a:pt x="10519" y="57642"/>
                  <a:pt x="7749" y="53037"/>
                </a:cubicBezTo>
                <a:cubicBezTo>
                  <a:pt x="7599" y="51072"/>
                  <a:pt x="7787" y="49069"/>
                  <a:pt x="8273" y="47142"/>
                </a:cubicBezTo>
                <a:cubicBezTo>
                  <a:pt x="8947" y="44503"/>
                  <a:pt x="10107" y="41995"/>
                  <a:pt x="11698" y="39767"/>
                </a:cubicBezTo>
                <a:close/>
                <a:moveTo>
                  <a:pt x="53723" y="0"/>
                </a:moveTo>
                <a:cubicBezTo>
                  <a:pt x="49841" y="0"/>
                  <a:pt x="45941" y="1120"/>
                  <a:pt x="42768" y="3307"/>
                </a:cubicBezTo>
                <a:cubicBezTo>
                  <a:pt x="42319" y="3607"/>
                  <a:pt x="41851" y="3963"/>
                  <a:pt x="41364" y="4337"/>
                </a:cubicBezTo>
                <a:cubicBezTo>
                  <a:pt x="40765" y="4243"/>
                  <a:pt x="40147" y="4150"/>
                  <a:pt x="39548" y="4075"/>
                </a:cubicBezTo>
                <a:cubicBezTo>
                  <a:pt x="38657" y="3980"/>
                  <a:pt x="37764" y="3934"/>
                  <a:pt x="36872" y="3934"/>
                </a:cubicBezTo>
                <a:cubicBezTo>
                  <a:pt x="31053" y="3934"/>
                  <a:pt x="25272" y="5887"/>
                  <a:pt x="20420" y="9035"/>
                </a:cubicBezTo>
                <a:cubicBezTo>
                  <a:pt x="14880" y="12610"/>
                  <a:pt x="10388" y="17607"/>
                  <a:pt x="6720" y="23053"/>
                </a:cubicBezTo>
                <a:cubicBezTo>
                  <a:pt x="2920" y="28743"/>
                  <a:pt x="1" y="35388"/>
                  <a:pt x="487" y="42369"/>
                </a:cubicBezTo>
                <a:cubicBezTo>
                  <a:pt x="843" y="47441"/>
                  <a:pt x="2714" y="52214"/>
                  <a:pt x="5503" y="56406"/>
                </a:cubicBezTo>
                <a:cubicBezTo>
                  <a:pt x="6476" y="60655"/>
                  <a:pt x="8835" y="64567"/>
                  <a:pt x="12353" y="67262"/>
                </a:cubicBezTo>
                <a:cubicBezTo>
                  <a:pt x="15879" y="69970"/>
                  <a:pt x="20111" y="70895"/>
                  <a:pt x="24414" y="70895"/>
                </a:cubicBezTo>
                <a:cubicBezTo>
                  <a:pt x="24543" y="70895"/>
                  <a:pt x="24671" y="70894"/>
                  <a:pt x="24800" y="70893"/>
                </a:cubicBezTo>
                <a:cubicBezTo>
                  <a:pt x="27636" y="71786"/>
                  <a:pt x="30590" y="72236"/>
                  <a:pt x="33544" y="72236"/>
                </a:cubicBezTo>
                <a:cubicBezTo>
                  <a:pt x="36224" y="72236"/>
                  <a:pt x="38904" y="71865"/>
                  <a:pt x="41495" y="71117"/>
                </a:cubicBezTo>
                <a:cubicBezTo>
                  <a:pt x="41673" y="71120"/>
                  <a:pt x="41850" y="71121"/>
                  <a:pt x="42028" y="71121"/>
                </a:cubicBezTo>
                <a:cubicBezTo>
                  <a:pt x="44657" y="71121"/>
                  <a:pt x="47280" y="70864"/>
                  <a:pt x="49805" y="70444"/>
                </a:cubicBezTo>
                <a:cubicBezTo>
                  <a:pt x="55364" y="69545"/>
                  <a:pt x="60904" y="67355"/>
                  <a:pt x="65265" y="63724"/>
                </a:cubicBezTo>
                <a:cubicBezTo>
                  <a:pt x="67361" y="61984"/>
                  <a:pt x="69158" y="59813"/>
                  <a:pt x="70412" y="57379"/>
                </a:cubicBezTo>
                <a:cubicBezTo>
                  <a:pt x="72022" y="54254"/>
                  <a:pt x="72714" y="50735"/>
                  <a:pt x="72920" y="47235"/>
                </a:cubicBezTo>
                <a:cubicBezTo>
                  <a:pt x="72995" y="45831"/>
                  <a:pt x="72995" y="44428"/>
                  <a:pt x="72883" y="43005"/>
                </a:cubicBezTo>
                <a:cubicBezTo>
                  <a:pt x="73538" y="41040"/>
                  <a:pt x="73893" y="38962"/>
                  <a:pt x="74080" y="36904"/>
                </a:cubicBezTo>
                <a:lnTo>
                  <a:pt x="74099" y="36904"/>
                </a:lnTo>
                <a:cubicBezTo>
                  <a:pt x="74548" y="32168"/>
                  <a:pt x="74155" y="27396"/>
                  <a:pt x="72995" y="22791"/>
                </a:cubicBezTo>
                <a:cubicBezTo>
                  <a:pt x="73444" y="19273"/>
                  <a:pt x="72976" y="15660"/>
                  <a:pt x="71591" y="12310"/>
                </a:cubicBezTo>
                <a:cubicBezTo>
                  <a:pt x="69326" y="6882"/>
                  <a:pt x="64928" y="2447"/>
                  <a:pt x="59220" y="781"/>
                </a:cubicBezTo>
                <a:cubicBezTo>
                  <a:pt x="57446" y="259"/>
                  <a:pt x="55587" y="0"/>
                  <a:pt x="537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ounded Rectangle 3">
            <a:extLst>
              <a:ext uri="{FF2B5EF4-FFF2-40B4-BE49-F238E27FC236}">
                <a16:creationId xmlns:a16="http://schemas.microsoft.com/office/drawing/2014/main" id="{C34B9865-E3A3-8D48-FFD3-5373A2909279}"/>
              </a:ext>
            </a:extLst>
          </p:cNvPr>
          <p:cNvSpPr/>
          <p:nvPr/>
        </p:nvSpPr>
        <p:spPr>
          <a:xfrm>
            <a:off x="215112" y="1105661"/>
            <a:ext cx="6964357" cy="80202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b="1" dirty="0"/>
          </a:p>
          <a:p>
            <a:r>
              <a:rPr lang="en-US" b="1" dirty="0"/>
              <a:t>Real Furniture:</a:t>
            </a:r>
          </a:p>
          <a:p>
            <a:r>
              <a:rPr lang="en-IN" sz="1400" dirty="0"/>
              <a:t>While other virtual design apps offer generic furniture options, </a:t>
            </a:r>
            <a:r>
              <a:rPr lang="en-IN" sz="1400" dirty="0" err="1"/>
              <a:t>DreamSpace</a:t>
            </a:r>
            <a:r>
              <a:rPr lang="en-IN" sz="1400" dirty="0"/>
              <a:t> stands out by providing access to real furniture that can be found at stores near you.</a:t>
            </a:r>
            <a:endParaRPr lang="en-US" sz="1400" dirty="0"/>
          </a:p>
          <a:p>
            <a:endParaRPr lang="en-US" b="1" dirty="0"/>
          </a:p>
        </p:txBody>
      </p:sp>
      <p:sp>
        <p:nvSpPr>
          <p:cNvPr id="19" name="Rounded Rectangle 18">
            <a:extLst>
              <a:ext uri="{FF2B5EF4-FFF2-40B4-BE49-F238E27FC236}">
                <a16:creationId xmlns:a16="http://schemas.microsoft.com/office/drawing/2014/main" id="{6C978C20-4029-C439-EF5A-6B1E6ADE4668}"/>
              </a:ext>
            </a:extLst>
          </p:cNvPr>
          <p:cNvSpPr/>
          <p:nvPr/>
        </p:nvSpPr>
        <p:spPr>
          <a:xfrm>
            <a:off x="1501366" y="2166902"/>
            <a:ext cx="6427961" cy="81481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b="1" dirty="0"/>
              <a:t>Virtual and Augmented Reality:</a:t>
            </a:r>
          </a:p>
          <a:p>
            <a:r>
              <a:rPr lang="en-IN" sz="1200" dirty="0"/>
              <a:t>With the assistance of virtual reality tools, users can experience a real-time visualization of how their space will appear and feel.</a:t>
            </a:r>
            <a:endParaRPr lang="en-US" sz="1200" dirty="0"/>
          </a:p>
        </p:txBody>
      </p:sp>
      <p:pic>
        <p:nvPicPr>
          <p:cNvPr id="22" name="Picture 21" descr="Diagram&#10;&#10;Description automatically generated with low confidence">
            <a:extLst>
              <a:ext uri="{FF2B5EF4-FFF2-40B4-BE49-F238E27FC236}">
                <a16:creationId xmlns:a16="http://schemas.microsoft.com/office/drawing/2014/main" id="{4A0D13A4-5D8C-5D2C-97A5-F621090C646F}"/>
              </a:ext>
            </a:extLst>
          </p:cNvPr>
          <p:cNvPicPr>
            <a:picLocks noChangeAspect="1"/>
          </p:cNvPicPr>
          <p:nvPr/>
        </p:nvPicPr>
        <p:blipFill rotWithShape="1">
          <a:blip r:embed="rId4"/>
          <a:srcRect l="26942" t="20686" r="33998" b="27837"/>
          <a:stretch/>
        </p:blipFill>
        <p:spPr>
          <a:xfrm>
            <a:off x="215112" y="3091219"/>
            <a:ext cx="1919334" cy="1810693"/>
          </a:xfrm>
          <a:prstGeom prst="rect">
            <a:avLst/>
          </a:prstGeom>
        </p:spPr>
      </p:pic>
      <p:pic>
        <p:nvPicPr>
          <p:cNvPr id="24" name="Picture 23" descr="Diagram&#10;&#10;Description automatically generated">
            <a:extLst>
              <a:ext uri="{FF2B5EF4-FFF2-40B4-BE49-F238E27FC236}">
                <a16:creationId xmlns:a16="http://schemas.microsoft.com/office/drawing/2014/main" id="{2F9B0C89-4FF8-51D2-B5B9-880190D24470}"/>
              </a:ext>
            </a:extLst>
          </p:cNvPr>
          <p:cNvPicPr>
            <a:picLocks noChangeAspect="1"/>
          </p:cNvPicPr>
          <p:nvPr/>
        </p:nvPicPr>
        <p:blipFill rotWithShape="1">
          <a:blip r:embed="rId5"/>
          <a:srcRect l="19256" t="16285" r="18644" b="19769"/>
          <a:stretch/>
        </p:blipFill>
        <p:spPr>
          <a:xfrm rot="20815578">
            <a:off x="1773703" y="3546459"/>
            <a:ext cx="2170039" cy="1520417"/>
          </a:xfrm>
          <a:prstGeom prst="rect">
            <a:avLst/>
          </a:prstGeom>
        </p:spPr>
      </p:pic>
      <p:pic>
        <p:nvPicPr>
          <p:cNvPr id="28" name="Picture 27" descr="A person in a suit standing next to a table with food on it&#10;&#10;Description automatically generated with medium confidence">
            <a:extLst>
              <a:ext uri="{FF2B5EF4-FFF2-40B4-BE49-F238E27FC236}">
                <a16:creationId xmlns:a16="http://schemas.microsoft.com/office/drawing/2014/main" id="{700A5E0C-416C-D0E9-7D10-6D6E0FEE72B7}"/>
              </a:ext>
            </a:extLst>
          </p:cNvPr>
          <p:cNvPicPr>
            <a:picLocks noChangeAspect="1"/>
          </p:cNvPicPr>
          <p:nvPr/>
        </p:nvPicPr>
        <p:blipFill>
          <a:blip r:embed="rId6"/>
          <a:stretch>
            <a:fillRect/>
          </a:stretch>
        </p:blipFill>
        <p:spPr>
          <a:xfrm>
            <a:off x="5056421" y="3050144"/>
            <a:ext cx="1971881" cy="1971881"/>
          </a:xfrm>
          <a:prstGeom prst="rect">
            <a:avLst/>
          </a:prstGeom>
        </p:spPr>
      </p:pic>
      <p:pic>
        <p:nvPicPr>
          <p:cNvPr id="26" name="Picture 25" descr="A picture containing person, indoor, staring&#10;&#10;Description automatically generated">
            <a:extLst>
              <a:ext uri="{FF2B5EF4-FFF2-40B4-BE49-F238E27FC236}">
                <a16:creationId xmlns:a16="http://schemas.microsoft.com/office/drawing/2014/main" id="{C81F8130-3573-6BE8-75CD-F02FC1DC1440}"/>
              </a:ext>
            </a:extLst>
          </p:cNvPr>
          <p:cNvPicPr>
            <a:picLocks noChangeAspect="1"/>
          </p:cNvPicPr>
          <p:nvPr/>
        </p:nvPicPr>
        <p:blipFill rotWithShape="1">
          <a:blip r:embed="rId7"/>
          <a:srcRect l="14669" t="13337" r="16847" b="13335"/>
          <a:stretch/>
        </p:blipFill>
        <p:spPr>
          <a:xfrm rot="950647">
            <a:off x="6910967" y="3434720"/>
            <a:ext cx="2036720" cy="1334624"/>
          </a:xfrm>
          <a:prstGeom prst="rect">
            <a:avLst/>
          </a:prstGeom>
        </p:spPr>
      </p:pic>
    </p:spTree>
    <p:extLst>
      <p:ext uri="{BB962C8B-B14F-4D97-AF65-F5344CB8AC3E}">
        <p14:creationId xmlns:p14="http://schemas.microsoft.com/office/powerpoint/2010/main" val="1439769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9"/>
          <p:cNvSpPr txBox="1">
            <a:spLocks noGrp="1"/>
          </p:cNvSpPr>
          <p:nvPr>
            <p:ph type="title"/>
          </p:nvPr>
        </p:nvSpPr>
        <p:spPr>
          <a:xfrm>
            <a:off x="60548" y="151053"/>
            <a:ext cx="5596350" cy="725100"/>
          </a:xfrm>
          <a:prstGeom prst="rect">
            <a:avLst/>
          </a:prstGeom>
        </p:spPr>
        <p:txBody>
          <a:bodyPr spcFirstLastPara="1" wrap="square" lIns="91425" tIns="91425" rIns="91425" bIns="91425" anchor="b" anchorCtr="0">
            <a:noAutofit/>
          </a:bodyPr>
          <a:lstStyle/>
          <a:p>
            <a:r>
              <a:rPr lang="en" sz="3200"/>
              <a:t>Disruptive Innovation</a:t>
            </a:r>
            <a:endParaRPr lang="en-US" sz="3200"/>
          </a:p>
        </p:txBody>
      </p:sp>
      <p:pic>
        <p:nvPicPr>
          <p:cNvPr id="429" name="Google Shape;429;p39"/>
          <p:cNvPicPr preferRelativeResize="0"/>
          <p:nvPr/>
        </p:nvPicPr>
        <p:blipFill>
          <a:blip r:embed="rId3">
            <a:alphaModFix/>
          </a:blip>
          <a:stretch>
            <a:fillRect/>
          </a:stretch>
        </p:blipFill>
        <p:spPr>
          <a:xfrm rot="5400000">
            <a:off x="7343787" y="-57363"/>
            <a:ext cx="1713025" cy="1835384"/>
          </a:xfrm>
          <a:prstGeom prst="rect">
            <a:avLst/>
          </a:prstGeom>
          <a:noFill/>
          <a:ln>
            <a:noFill/>
          </a:ln>
        </p:spPr>
      </p:pic>
      <p:sp>
        <p:nvSpPr>
          <p:cNvPr id="430" name="Google Shape;430;p39"/>
          <p:cNvSpPr/>
          <p:nvPr/>
        </p:nvSpPr>
        <p:spPr>
          <a:xfrm>
            <a:off x="8066276" y="3847103"/>
            <a:ext cx="1213844" cy="1176199"/>
          </a:xfrm>
          <a:custGeom>
            <a:avLst/>
            <a:gdLst/>
            <a:ahLst/>
            <a:cxnLst/>
            <a:rect l="l" t="t" r="r" b="b"/>
            <a:pathLst>
              <a:path w="74549" h="72237" extrusionOk="0">
                <a:moveTo>
                  <a:pt x="43236" y="8174"/>
                </a:moveTo>
                <a:cubicBezTo>
                  <a:pt x="43947" y="8380"/>
                  <a:pt x="44639" y="8642"/>
                  <a:pt x="45332" y="8941"/>
                </a:cubicBezTo>
                <a:cubicBezTo>
                  <a:pt x="46530" y="9447"/>
                  <a:pt x="47653" y="10083"/>
                  <a:pt x="48738" y="10813"/>
                </a:cubicBezTo>
                <a:cubicBezTo>
                  <a:pt x="47915" y="10495"/>
                  <a:pt x="47091" y="10176"/>
                  <a:pt x="46249" y="9896"/>
                </a:cubicBezTo>
                <a:cubicBezTo>
                  <a:pt x="45014" y="9484"/>
                  <a:pt x="43722" y="9128"/>
                  <a:pt x="42412" y="8866"/>
                </a:cubicBezTo>
                <a:cubicBezTo>
                  <a:pt x="42468" y="8829"/>
                  <a:pt x="42524" y="8773"/>
                  <a:pt x="42581" y="8717"/>
                </a:cubicBezTo>
                <a:cubicBezTo>
                  <a:pt x="42805" y="8529"/>
                  <a:pt x="43011" y="8361"/>
                  <a:pt x="43236" y="8174"/>
                </a:cubicBezTo>
                <a:close/>
                <a:moveTo>
                  <a:pt x="34738" y="11917"/>
                </a:moveTo>
                <a:lnTo>
                  <a:pt x="34738" y="11917"/>
                </a:lnTo>
                <a:cubicBezTo>
                  <a:pt x="33784" y="13040"/>
                  <a:pt x="32904" y="14219"/>
                  <a:pt x="32081" y="15436"/>
                </a:cubicBezTo>
                <a:cubicBezTo>
                  <a:pt x="31713" y="15324"/>
                  <a:pt x="31333" y="15273"/>
                  <a:pt x="30950" y="15273"/>
                </a:cubicBezTo>
                <a:cubicBezTo>
                  <a:pt x="30690" y="15273"/>
                  <a:pt x="30429" y="15297"/>
                  <a:pt x="30172" y="15342"/>
                </a:cubicBezTo>
                <a:cubicBezTo>
                  <a:pt x="31407" y="13807"/>
                  <a:pt x="32904" y="12591"/>
                  <a:pt x="34738" y="11917"/>
                </a:cubicBezTo>
                <a:close/>
                <a:moveTo>
                  <a:pt x="39399" y="11692"/>
                </a:moveTo>
                <a:cubicBezTo>
                  <a:pt x="40671" y="13302"/>
                  <a:pt x="42730" y="14219"/>
                  <a:pt x="44302" y="15492"/>
                </a:cubicBezTo>
                <a:cubicBezTo>
                  <a:pt x="46174" y="17008"/>
                  <a:pt x="47147" y="19348"/>
                  <a:pt x="47222" y="21706"/>
                </a:cubicBezTo>
                <a:cubicBezTo>
                  <a:pt x="45908" y="21482"/>
                  <a:pt x="44582" y="21365"/>
                  <a:pt x="43272" y="21365"/>
                </a:cubicBezTo>
                <a:cubicBezTo>
                  <a:pt x="42941" y="21365"/>
                  <a:pt x="42610" y="21373"/>
                  <a:pt x="42281" y="21388"/>
                </a:cubicBezTo>
                <a:cubicBezTo>
                  <a:pt x="40278" y="21481"/>
                  <a:pt x="38276" y="21837"/>
                  <a:pt x="36348" y="22417"/>
                </a:cubicBezTo>
                <a:lnTo>
                  <a:pt x="36123" y="22417"/>
                </a:lnTo>
                <a:cubicBezTo>
                  <a:pt x="35992" y="20714"/>
                  <a:pt x="35599" y="18898"/>
                  <a:pt x="34682" y="17495"/>
                </a:cubicBezTo>
                <a:cubicBezTo>
                  <a:pt x="35225" y="16671"/>
                  <a:pt x="35786" y="15866"/>
                  <a:pt x="36385" y="15118"/>
                </a:cubicBezTo>
                <a:cubicBezTo>
                  <a:pt x="37321" y="13920"/>
                  <a:pt x="38332" y="12778"/>
                  <a:pt x="39399" y="11692"/>
                </a:cubicBezTo>
                <a:close/>
                <a:moveTo>
                  <a:pt x="33222" y="19909"/>
                </a:moveTo>
                <a:cubicBezTo>
                  <a:pt x="33503" y="20714"/>
                  <a:pt x="33690" y="21556"/>
                  <a:pt x="33765" y="22417"/>
                </a:cubicBezTo>
                <a:cubicBezTo>
                  <a:pt x="33335" y="22436"/>
                  <a:pt x="32904" y="22454"/>
                  <a:pt x="32474" y="22492"/>
                </a:cubicBezTo>
                <a:cubicBezTo>
                  <a:pt x="32286" y="22511"/>
                  <a:pt x="32118" y="22529"/>
                  <a:pt x="31931" y="22548"/>
                </a:cubicBezTo>
                <a:cubicBezTo>
                  <a:pt x="31950" y="22473"/>
                  <a:pt x="31987" y="22380"/>
                  <a:pt x="32024" y="22323"/>
                </a:cubicBezTo>
                <a:cubicBezTo>
                  <a:pt x="32380" y="21500"/>
                  <a:pt x="32792" y="20695"/>
                  <a:pt x="33222" y="19909"/>
                </a:cubicBezTo>
                <a:close/>
                <a:moveTo>
                  <a:pt x="30722" y="17590"/>
                </a:moveTo>
                <a:cubicBezTo>
                  <a:pt x="30164" y="18594"/>
                  <a:pt x="29626" y="19598"/>
                  <a:pt x="29161" y="20639"/>
                </a:cubicBezTo>
                <a:cubicBezTo>
                  <a:pt x="28805" y="21444"/>
                  <a:pt x="28487" y="22267"/>
                  <a:pt x="28188" y="23072"/>
                </a:cubicBezTo>
                <a:cubicBezTo>
                  <a:pt x="27626" y="23203"/>
                  <a:pt x="27065" y="23315"/>
                  <a:pt x="26503" y="23465"/>
                </a:cubicBezTo>
                <a:cubicBezTo>
                  <a:pt x="26522" y="23222"/>
                  <a:pt x="26541" y="22979"/>
                  <a:pt x="26578" y="22754"/>
                </a:cubicBezTo>
                <a:cubicBezTo>
                  <a:pt x="26728" y="21594"/>
                  <a:pt x="27139" y="20471"/>
                  <a:pt x="27813" y="19535"/>
                </a:cubicBezTo>
                <a:cubicBezTo>
                  <a:pt x="28463" y="18644"/>
                  <a:pt x="29554" y="17661"/>
                  <a:pt x="30722" y="17590"/>
                </a:cubicBezTo>
                <a:close/>
                <a:moveTo>
                  <a:pt x="43865" y="12164"/>
                </a:moveTo>
                <a:cubicBezTo>
                  <a:pt x="44198" y="12256"/>
                  <a:pt x="44531" y="12349"/>
                  <a:pt x="44845" y="12460"/>
                </a:cubicBezTo>
                <a:cubicBezTo>
                  <a:pt x="49075" y="13770"/>
                  <a:pt x="53137" y="15866"/>
                  <a:pt x="56581" y="18711"/>
                </a:cubicBezTo>
                <a:cubicBezTo>
                  <a:pt x="57123" y="19460"/>
                  <a:pt x="57647" y="20227"/>
                  <a:pt x="58134" y="20995"/>
                </a:cubicBezTo>
                <a:cubicBezTo>
                  <a:pt x="58939" y="22211"/>
                  <a:pt x="59669" y="23484"/>
                  <a:pt x="60343" y="24794"/>
                </a:cubicBezTo>
                <a:cubicBezTo>
                  <a:pt x="59096" y="24467"/>
                  <a:pt x="57799" y="24309"/>
                  <a:pt x="56497" y="24309"/>
                </a:cubicBezTo>
                <a:cubicBezTo>
                  <a:pt x="55863" y="24309"/>
                  <a:pt x="55228" y="24346"/>
                  <a:pt x="54597" y="24420"/>
                </a:cubicBezTo>
                <a:cubicBezTo>
                  <a:pt x="53062" y="23521"/>
                  <a:pt x="51396" y="22810"/>
                  <a:pt x="49674" y="22286"/>
                </a:cubicBezTo>
                <a:cubicBezTo>
                  <a:pt x="49730" y="20976"/>
                  <a:pt x="49543" y="19628"/>
                  <a:pt x="49094" y="18281"/>
                </a:cubicBezTo>
                <a:cubicBezTo>
                  <a:pt x="48626" y="16933"/>
                  <a:pt x="47915" y="15698"/>
                  <a:pt x="46960" y="14612"/>
                </a:cubicBezTo>
                <a:cubicBezTo>
                  <a:pt x="46099" y="13620"/>
                  <a:pt x="44976" y="12909"/>
                  <a:pt x="43891" y="12179"/>
                </a:cubicBezTo>
                <a:cubicBezTo>
                  <a:pt x="43877" y="12179"/>
                  <a:pt x="43873" y="12169"/>
                  <a:pt x="43865" y="12164"/>
                </a:cubicBezTo>
                <a:close/>
                <a:moveTo>
                  <a:pt x="27270" y="26160"/>
                </a:moveTo>
                <a:lnTo>
                  <a:pt x="27270" y="26160"/>
                </a:lnTo>
                <a:cubicBezTo>
                  <a:pt x="27196" y="26441"/>
                  <a:pt x="27139" y="26722"/>
                  <a:pt x="27065" y="27003"/>
                </a:cubicBezTo>
                <a:cubicBezTo>
                  <a:pt x="26990" y="26759"/>
                  <a:pt x="26896" y="26535"/>
                  <a:pt x="26840" y="26291"/>
                </a:cubicBezTo>
                <a:cubicBezTo>
                  <a:pt x="26971" y="26254"/>
                  <a:pt x="27121" y="26198"/>
                  <a:pt x="27270" y="26160"/>
                </a:cubicBezTo>
                <a:close/>
                <a:moveTo>
                  <a:pt x="41327" y="25599"/>
                </a:moveTo>
                <a:lnTo>
                  <a:pt x="41327" y="25599"/>
                </a:lnTo>
                <a:cubicBezTo>
                  <a:pt x="42861" y="25842"/>
                  <a:pt x="44396" y="26198"/>
                  <a:pt x="45856" y="26722"/>
                </a:cubicBezTo>
                <a:cubicBezTo>
                  <a:pt x="45725" y="26946"/>
                  <a:pt x="45594" y="27152"/>
                  <a:pt x="45444" y="27358"/>
                </a:cubicBezTo>
                <a:cubicBezTo>
                  <a:pt x="44153" y="26610"/>
                  <a:pt x="42768" y="26011"/>
                  <a:pt x="41327" y="25599"/>
                </a:cubicBezTo>
                <a:close/>
                <a:moveTo>
                  <a:pt x="52488" y="3826"/>
                </a:moveTo>
                <a:cubicBezTo>
                  <a:pt x="54117" y="3826"/>
                  <a:pt x="55737" y="4233"/>
                  <a:pt x="57217" y="4955"/>
                </a:cubicBezTo>
                <a:cubicBezTo>
                  <a:pt x="59781" y="6227"/>
                  <a:pt x="61840" y="8099"/>
                  <a:pt x="63655" y="10326"/>
                </a:cubicBezTo>
                <a:cubicBezTo>
                  <a:pt x="66837" y="14219"/>
                  <a:pt x="68915" y="19254"/>
                  <a:pt x="70056" y="24270"/>
                </a:cubicBezTo>
                <a:cubicBezTo>
                  <a:pt x="70000" y="24569"/>
                  <a:pt x="69925" y="24850"/>
                  <a:pt x="69832" y="25150"/>
                </a:cubicBezTo>
                <a:cubicBezTo>
                  <a:pt x="69364" y="26722"/>
                  <a:pt x="68690" y="28219"/>
                  <a:pt x="67829" y="29604"/>
                </a:cubicBezTo>
                <a:cubicBezTo>
                  <a:pt x="67492" y="29211"/>
                  <a:pt x="67155" y="28837"/>
                  <a:pt x="66781" y="28481"/>
                </a:cubicBezTo>
                <a:cubicBezTo>
                  <a:pt x="66556" y="27733"/>
                  <a:pt x="66294" y="26984"/>
                  <a:pt x="65976" y="26273"/>
                </a:cubicBezTo>
                <a:cubicBezTo>
                  <a:pt x="64554" y="22941"/>
                  <a:pt x="62345" y="20059"/>
                  <a:pt x="59687" y="17607"/>
                </a:cubicBezTo>
                <a:cubicBezTo>
                  <a:pt x="58752" y="16278"/>
                  <a:pt x="57741" y="14987"/>
                  <a:pt x="56693" y="13751"/>
                </a:cubicBezTo>
                <a:cubicBezTo>
                  <a:pt x="54540" y="11225"/>
                  <a:pt x="52051" y="8922"/>
                  <a:pt x="49187" y="7219"/>
                </a:cubicBezTo>
                <a:cubicBezTo>
                  <a:pt x="48289" y="6676"/>
                  <a:pt x="47353" y="6227"/>
                  <a:pt x="46399" y="5816"/>
                </a:cubicBezTo>
                <a:cubicBezTo>
                  <a:pt x="47540" y="5104"/>
                  <a:pt x="48738" y="4505"/>
                  <a:pt x="50030" y="4150"/>
                </a:cubicBezTo>
                <a:cubicBezTo>
                  <a:pt x="50840" y="3930"/>
                  <a:pt x="51665" y="3826"/>
                  <a:pt x="52488" y="3826"/>
                </a:cubicBezTo>
                <a:close/>
                <a:moveTo>
                  <a:pt x="24594" y="27040"/>
                </a:moveTo>
                <a:cubicBezTo>
                  <a:pt x="24837" y="27864"/>
                  <a:pt x="25174" y="28650"/>
                  <a:pt x="25605" y="29398"/>
                </a:cubicBezTo>
                <a:cubicBezTo>
                  <a:pt x="25418" y="29567"/>
                  <a:pt x="25212" y="29735"/>
                  <a:pt x="25024" y="29904"/>
                </a:cubicBezTo>
                <a:cubicBezTo>
                  <a:pt x="24482" y="30428"/>
                  <a:pt x="23958" y="30970"/>
                  <a:pt x="23471" y="31551"/>
                </a:cubicBezTo>
                <a:cubicBezTo>
                  <a:pt x="23321" y="31532"/>
                  <a:pt x="23172" y="31495"/>
                  <a:pt x="23022" y="31476"/>
                </a:cubicBezTo>
                <a:cubicBezTo>
                  <a:pt x="22872" y="31457"/>
                  <a:pt x="22741" y="31438"/>
                  <a:pt x="22591" y="31420"/>
                </a:cubicBezTo>
                <a:cubicBezTo>
                  <a:pt x="23059" y="30016"/>
                  <a:pt x="23546" y="28631"/>
                  <a:pt x="24089" y="27265"/>
                </a:cubicBezTo>
                <a:lnTo>
                  <a:pt x="24089" y="27246"/>
                </a:lnTo>
                <a:cubicBezTo>
                  <a:pt x="24257" y="27190"/>
                  <a:pt x="24426" y="27115"/>
                  <a:pt x="24594" y="27040"/>
                </a:cubicBezTo>
                <a:close/>
                <a:moveTo>
                  <a:pt x="33222" y="28425"/>
                </a:moveTo>
                <a:lnTo>
                  <a:pt x="33222" y="28425"/>
                </a:lnTo>
                <a:cubicBezTo>
                  <a:pt x="32923" y="29361"/>
                  <a:pt x="32549" y="30297"/>
                  <a:pt x="32081" y="31158"/>
                </a:cubicBezTo>
                <a:cubicBezTo>
                  <a:pt x="31987" y="31326"/>
                  <a:pt x="31893" y="31476"/>
                  <a:pt x="31800" y="31644"/>
                </a:cubicBezTo>
                <a:cubicBezTo>
                  <a:pt x="31107" y="31364"/>
                  <a:pt x="30434" y="31008"/>
                  <a:pt x="29835" y="30559"/>
                </a:cubicBezTo>
                <a:cubicBezTo>
                  <a:pt x="29835" y="30372"/>
                  <a:pt x="29853" y="30184"/>
                  <a:pt x="29872" y="29979"/>
                </a:cubicBezTo>
                <a:cubicBezTo>
                  <a:pt x="29966" y="29904"/>
                  <a:pt x="30041" y="29829"/>
                  <a:pt x="30134" y="29754"/>
                </a:cubicBezTo>
                <a:cubicBezTo>
                  <a:pt x="31107" y="29192"/>
                  <a:pt x="32137" y="28743"/>
                  <a:pt x="33222" y="28425"/>
                </a:cubicBezTo>
                <a:close/>
                <a:moveTo>
                  <a:pt x="20270" y="29380"/>
                </a:moveTo>
                <a:lnTo>
                  <a:pt x="20270" y="29380"/>
                </a:lnTo>
                <a:cubicBezTo>
                  <a:pt x="20027" y="30091"/>
                  <a:pt x="19803" y="30802"/>
                  <a:pt x="19578" y="31495"/>
                </a:cubicBezTo>
                <a:cubicBezTo>
                  <a:pt x="18848" y="31607"/>
                  <a:pt x="18137" y="31794"/>
                  <a:pt x="17426" y="32037"/>
                </a:cubicBezTo>
                <a:cubicBezTo>
                  <a:pt x="17856" y="31513"/>
                  <a:pt x="18324" y="31027"/>
                  <a:pt x="18829" y="30559"/>
                </a:cubicBezTo>
                <a:cubicBezTo>
                  <a:pt x="19279" y="30147"/>
                  <a:pt x="19765" y="29754"/>
                  <a:pt x="20270" y="29380"/>
                </a:cubicBezTo>
                <a:close/>
                <a:moveTo>
                  <a:pt x="37097" y="27826"/>
                </a:moveTo>
                <a:cubicBezTo>
                  <a:pt x="39324" y="27826"/>
                  <a:pt x="41532" y="28425"/>
                  <a:pt x="43535" y="29473"/>
                </a:cubicBezTo>
                <a:cubicBezTo>
                  <a:pt x="43385" y="29604"/>
                  <a:pt x="43217" y="29735"/>
                  <a:pt x="43067" y="29866"/>
                </a:cubicBezTo>
                <a:cubicBezTo>
                  <a:pt x="41020" y="31460"/>
                  <a:pt x="38322" y="32349"/>
                  <a:pt x="35678" y="32349"/>
                </a:cubicBezTo>
                <a:cubicBezTo>
                  <a:pt x="35155" y="32349"/>
                  <a:pt x="34634" y="32314"/>
                  <a:pt x="34121" y="32243"/>
                </a:cubicBezTo>
                <a:cubicBezTo>
                  <a:pt x="34851" y="30877"/>
                  <a:pt x="35393" y="29417"/>
                  <a:pt x="35730" y="27901"/>
                </a:cubicBezTo>
                <a:cubicBezTo>
                  <a:pt x="36180" y="27845"/>
                  <a:pt x="36647" y="27826"/>
                  <a:pt x="37097" y="27826"/>
                </a:cubicBezTo>
                <a:close/>
                <a:moveTo>
                  <a:pt x="37114" y="7311"/>
                </a:moveTo>
                <a:cubicBezTo>
                  <a:pt x="37658" y="7311"/>
                  <a:pt x="38202" y="7330"/>
                  <a:pt x="38744" y="7369"/>
                </a:cubicBezTo>
                <a:cubicBezTo>
                  <a:pt x="38650" y="7556"/>
                  <a:pt x="38575" y="7762"/>
                  <a:pt x="38519" y="7949"/>
                </a:cubicBezTo>
                <a:cubicBezTo>
                  <a:pt x="38332" y="8136"/>
                  <a:pt x="38145" y="8305"/>
                  <a:pt x="37976" y="8473"/>
                </a:cubicBezTo>
                <a:cubicBezTo>
                  <a:pt x="37471" y="8492"/>
                  <a:pt x="36966" y="8511"/>
                  <a:pt x="36479" y="8586"/>
                </a:cubicBezTo>
                <a:cubicBezTo>
                  <a:pt x="33110" y="9016"/>
                  <a:pt x="30228" y="10701"/>
                  <a:pt x="28113" y="13340"/>
                </a:cubicBezTo>
                <a:cubicBezTo>
                  <a:pt x="26016" y="15960"/>
                  <a:pt x="24557" y="19029"/>
                  <a:pt x="23190" y="22080"/>
                </a:cubicBezTo>
                <a:cubicBezTo>
                  <a:pt x="22722" y="23091"/>
                  <a:pt x="22292" y="24120"/>
                  <a:pt x="21880" y="25150"/>
                </a:cubicBezTo>
                <a:cubicBezTo>
                  <a:pt x="20270" y="25917"/>
                  <a:pt x="18754" y="26853"/>
                  <a:pt x="17388" y="27995"/>
                </a:cubicBezTo>
                <a:cubicBezTo>
                  <a:pt x="15816" y="29286"/>
                  <a:pt x="14375" y="30989"/>
                  <a:pt x="13345" y="32898"/>
                </a:cubicBezTo>
                <a:cubicBezTo>
                  <a:pt x="12222" y="31195"/>
                  <a:pt x="11773" y="29192"/>
                  <a:pt x="11904" y="27096"/>
                </a:cubicBezTo>
                <a:cubicBezTo>
                  <a:pt x="12222" y="21706"/>
                  <a:pt x="15779" y="15604"/>
                  <a:pt x="21319" y="14275"/>
                </a:cubicBezTo>
                <a:cubicBezTo>
                  <a:pt x="22329" y="14032"/>
                  <a:pt x="22292" y="12853"/>
                  <a:pt x="21674" y="12329"/>
                </a:cubicBezTo>
                <a:cubicBezTo>
                  <a:pt x="23639" y="10981"/>
                  <a:pt x="25754" y="9840"/>
                  <a:pt x="28000" y="9016"/>
                </a:cubicBezTo>
                <a:lnTo>
                  <a:pt x="28000" y="8997"/>
                </a:lnTo>
                <a:cubicBezTo>
                  <a:pt x="30914" y="7931"/>
                  <a:pt x="34017" y="7311"/>
                  <a:pt x="37114" y="7311"/>
                </a:cubicBezTo>
                <a:close/>
                <a:moveTo>
                  <a:pt x="29760" y="33291"/>
                </a:moveTo>
                <a:lnTo>
                  <a:pt x="29760" y="33291"/>
                </a:lnTo>
                <a:cubicBezTo>
                  <a:pt x="29966" y="33404"/>
                  <a:pt x="30172" y="33516"/>
                  <a:pt x="30396" y="33610"/>
                </a:cubicBezTo>
                <a:cubicBezTo>
                  <a:pt x="30228" y="33797"/>
                  <a:pt x="30059" y="33984"/>
                  <a:pt x="29891" y="34152"/>
                </a:cubicBezTo>
                <a:cubicBezTo>
                  <a:pt x="29853" y="34134"/>
                  <a:pt x="29816" y="34115"/>
                  <a:pt x="29778" y="34096"/>
                </a:cubicBezTo>
                <a:cubicBezTo>
                  <a:pt x="29778" y="34059"/>
                  <a:pt x="29778" y="34040"/>
                  <a:pt x="29778" y="34021"/>
                </a:cubicBezTo>
                <a:cubicBezTo>
                  <a:pt x="29760" y="33778"/>
                  <a:pt x="29760" y="33535"/>
                  <a:pt x="29760" y="33291"/>
                </a:cubicBezTo>
                <a:close/>
                <a:moveTo>
                  <a:pt x="70917" y="29567"/>
                </a:moveTo>
                <a:cubicBezTo>
                  <a:pt x="71086" y="31345"/>
                  <a:pt x="71105" y="33123"/>
                  <a:pt x="71030" y="34882"/>
                </a:cubicBezTo>
                <a:lnTo>
                  <a:pt x="71030" y="34901"/>
                </a:lnTo>
                <a:cubicBezTo>
                  <a:pt x="70599" y="33872"/>
                  <a:pt x="70113" y="32880"/>
                  <a:pt x="69532" y="31944"/>
                </a:cubicBezTo>
                <a:cubicBezTo>
                  <a:pt x="70038" y="31176"/>
                  <a:pt x="70506" y="30390"/>
                  <a:pt x="70917" y="29567"/>
                </a:cubicBezTo>
                <a:close/>
                <a:moveTo>
                  <a:pt x="58246" y="27208"/>
                </a:moveTo>
                <a:cubicBezTo>
                  <a:pt x="59051" y="27339"/>
                  <a:pt x="59931" y="27545"/>
                  <a:pt x="60754" y="27826"/>
                </a:cubicBezTo>
                <a:cubicBezTo>
                  <a:pt x="61147" y="27976"/>
                  <a:pt x="61559" y="28163"/>
                  <a:pt x="61952" y="28350"/>
                </a:cubicBezTo>
                <a:cubicBezTo>
                  <a:pt x="62720" y="30353"/>
                  <a:pt x="63281" y="32412"/>
                  <a:pt x="63580" y="34508"/>
                </a:cubicBezTo>
                <a:cubicBezTo>
                  <a:pt x="63356" y="34695"/>
                  <a:pt x="63131" y="34882"/>
                  <a:pt x="62888" y="35051"/>
                </a:cubicBezTo>
                <a:cubicBezTo>
                  <a:pt x="62177" y="32580"/>
                  <a:pt x="60941" y="30259"/>
                  <a:pt x="59276" y="28313"/>
                </a:cubicBezTo>
                <a:cubicBezTo>
                  <a:pt x="58958" y="27920"/>
                  <a:pt x="58602" y="27564"/>
                  <a:pt x="58246" y="27208"/>
                </a:cubicBezTo>
                <a:close/>
                <a:moveTo>
                  <a:pt x="18754" y="34190"/>
                </a:moveTo>
                <a:cubicBezTo>
                  <a:pt x="18530" y="34995"/>
                  <a:pt x="18324" y="35781"/>
                  <a:pt x="18118" y="36567"/>
                </a:cubicBezTo>
                <a:cubicBezTo>
                  <a:pt x="17369" y="36286"/>
                  <a:pt x="16658" y="35930"/>
                  <a:pt x="16003" y="35481"/>
                </a:cubicBezTo>
                <a:cubicBezTo>
                  <a:pt x="16845" y="34920"/>
                  <a:pt x="17781" y="34489"/>
                  <a:pt x="18754" y="34190"/>
                </a:cubicBezTo>
                <a:close/>
                <a:moveTo>
                  <a:pt x="26222" y="34845"/>
                </a:moveTo>
                <a:cubicBezTo>
                  <a:pt x="26335" y="34882"/>
                  <a:pt x="26428" y="34938"/>
                  <a:pt x="26541" y="34995"/>
                </a:cubicBezTo>
                <a:cubicBezTo>
                  <a:pt x="26578" y="35481"/>
                  <a:pt x="26653" y="35968"/>
                  <a:pt x="26709" y="36454"/>
                </a:cubicBezTo>
                <a:cubicBezTo>
                  <a:pt x="26278" y="36679"/>
                  <a:pt x="25829" y="36847"/>
                  <a:pt x="25361" y="36978"/>
                </a:cubicBezTo>
                <a:cubicBezTo>
                  <a:pt x="25380" y="36941"/>
                  <a:pt x="25380" y="36885"/>
                  <a:pt x="25399" y="36847"/>
                </a:cubicBezTo>
                <a:cubicBezTo>
                  <a:pt x="25492" y="36529"/>
                  <a:pt x="25605" y="36230"/>
                  <a:pt x="25736" y="35912"/>
                </a:cubicBezTo>
                <a:cubicBezTo>
                  <a:pt x="25754" y="35837"/>
                  <a:pt x="25792" y="35743"/>
                  <a:pt x="25829" y="35668"/>
                </a:cubicBezTo>
                <a:lnTo>
                  <a:pt x="25829" y="35668"/>
                </a:lnTo>
                <a:cubicBezTo>
                  <a:pt x="25826" y="35674"/>
                  <a:pt x="25825" y="35677"/>
                  <a:pt x="25825" y="35677"/>
                </a:cubicBezTo>
                <a:cubicBezTo>
                  <a:pt x="25822" y="35677"/>
                  <a:pt x="25999" y="35290"/>
                  <a:pt x="26016" y="35238"/>
                </a:cubicBezTo>
                <a:cubicBezTo>
                  <a:pt x="26073" y="35107"/>
                  <a:pt x="26147" y="34976"/>
                  <a:pt x="26222" y="34845"/>
                </a:cubicBezTo>
                <a:close/>
                <a:moveTo>
                  <a:pt x="53174" y="27564"/>
                </a:moveTo>
                <a:cubicBezTo>
                  <a:pt x="56506" y="29604"/>
                  <a:pt x="59145" y="32692"/>
                  <a:pt x="60212" y="36623"/>
                </a:cubicBezTo>
                <a:cubicBezTo>
                  <a:pt x="60230" y="36660"/>
                  <a:pt x="60249" y="36716"/>
                  <a:pt x="60249" y="36773"/>
                </a:cubicBezTo>
                <a:cubicBezTo>
                  <a:pt x="60249" y="36791"/>
                  <a:pt x="60249" y="36791"/>
                  <a:pt x="60230" y="36791"/>
                </a:cubicBezTo>
                <a:cubicBezTo>
                  <a:pt x="59556" y="37166"/>
                  <a:pt x="58845" y="37503"/>
                  <a:pt x="58115" y="37783"/>
                </a:cubicBezTo>
                <a:cubicBezTo>
                  <a:pt x="58003" y="36043"/>
                  <a:pt x="57498" y="34302"/>
                  <a:pt x="56768" y="32767"/>
                </a:cubicBezTo>
                <a:cubicBezTo>
                  <a:pt x="55813" y="30783"/>
                  <a:pt x="54428" y="29099"/>
                  <a:pt x="52762" y="27695"/>
                </a:cubicBezTo>
                <a:cubicBezTo>
                  <a:pt x="52912" y="27658"/>
                  <a:pt x="53043" y="27602"/>
                  <a:pt x="53174" y="27564"/>
                </a:cubicBezTo>
                <a:close/>
                <a:moveTo>
                  <a:pt x="47615" y="32487"/>
                </a:moveTo>
                <a:cubicBezTo>
                  <a:pt x="48308" y="33198"/>
                  <a:pt x="48963" y="33984"/>
                  <a:pt x="49506" y="34807"/>
                </a:cubicBezTo>
                <a:cubicBezTo>
                  <a:pt x="50329" y="36024"/>
                  <a:pt x="50984" y="37372"/>
                  <a:pt x="51433" y="38775"/>
                </a:cubicBezTo>
                <a:cubicBezTo>
                  <a:pt x="50928" y="38700"/>
                  <a:pt x="50423" y="38569"/>
                  <a:pt x="49899" y="38364"/>
                </a:cubicBezTo>
                <a:cubicBezTo>
                  <a:pt x="49075" y="38045"/>
                  <a:pt x="48233" y="37409"/>
                  <a:pt x="47765" y="36604"/>
                </a:cubicBezTo>
                <a:cubicBezTo>
                  <a:pt x="47091" y="35425"/>
                  <a:pt x="47129" y="34021"/>
                  <a:pt x="47503" y="32767"/>
                </a:cubicBezTo>
                <a:cubicBezTo>
                  <a:pt x="47540" y="32674"/>
                  <a:pt x="47578" y="32580"/>
                  <a:pt x="47615" y="32487"/>
                </a:cubicBezTo>
                <a:close/>
                <a:moveTo>
                  <a:pt x="50292" y="28949"/>
                </a:moveTo>
                <a:cubicBezTo>
                  <a:pt x="51789" y="30016"/>
                  <a:pt x="53099" y="31307"/>
                  <a:pt x="54054" y="32917"/>
                </a:cubicBezTo>
                <a:cubicBezTo>
                  <a:pt x="55083" y="34583"/>
                  <a:pt x="55738" y="36567"/>
                  <a:pt x="55738" y="38551"/>
                </a:cubicBezTo>
                <a:cubicBezTo>
                  <a:pt x="55195" y="38663"/>
                  <a:pt x="54653" y="38775"/>
                  <a:pt x="54129" y="38831"/>
                </a:cubicBezTo>
                <a:cubicBezTo>
                  <a:pt x="53923" y="37970"/>
                  <a:pt x="53661" y="37166"/>
                  <a:pt x="53324" y="36398"/>
                </a:cubicBezTo>
                <a:cubicBezTo>
                  <a:pt x="52351" y="34040"/>
                  <a:pt x="50872" y="31888"/>
                  <a:pt x="49019" y="30091"/>
                </a:cubicBezTo>
                <a:cubicBezTo>
                  <a:pt x="49075" y="30035"/>
                  <a:pt x="49131" y="29979"/>
                  <a:pt x="49187" y="29922"/>
                </a:cubicBezTo>
                <a:cubicBezTo>
                  <a:pt x="49524" y="29567"/>
                  <a:pt x="49899" y="29249"/>
                  <a:pt x="50292" y="28968"/>
                </a:cubicBezTo>
                <a:lnTo>
                  <a:pt x="50292" y="28949"/>
                </a:lnTo>
                <a:close/>
                <a:moveTo>
                  <a:pt x="63786" y="37746"/>
                </a:moveTo>
                <a:cubicBezTo>
                  <a:pt x="63786" y="38700"/>
                  <a:pt x="63711" y="39636"/>
                  <a:pt x="63580" y="40572"/>
                </a:cubicBezTo>
                <a:cubicBezTo>
                  <a:pt x="63618" y="39711"/>
                  <a:pt x="63580" y="38831"/>
                  <a:pt x="63487" y="37952"/>
                </a:cubicBezTo>
                <a:cubicBezTo>
                  <a:pt x="63580" y="37896"/>
                  <a:pt x="63693" y="37821"/>
                  <a:pt x="63786" y="37746"/>
                </a:cubicBezTo>
                <a:close/>
                <a:moveTo>
                  <a:pt x="30228" y="37334"/>
                </a:moveTo>
                <a:cubicBezTo>
                  <a:pt x="31538" y="38420"/>
                  <a:pt x="32698" y="39674"/>
                  <a:pt x="33634" y="40965"/>
                </a:cubicBezTo>
                <a:cubicBezTo>
                  <a:pt x="32923" y="41077"/>
                  <a:pt x="32193" y="41208"/>
                  <a:pt x="31500" y="41377"/>
                </a:cubicBezTo>
                <a:cubicBezTo>
                  <a:pt x="31482" y="41377"/>
                  <a:pt x="31463" y="41396"/>
                  <a:pt x="31463" y="41396"/>
                </a:cubicBezTo>
                <a:cubicBezTo>
                  <a:pt x="30958" y="40198"/>
                  <a:pt x="30583" y="38962"/>
                  <a:pt x="30284" y="37577"/>
                </a:cubicBezTo>
                <a:lnTo>
                  <a:pt x="30228" y="37334"/>
                </a:lnTo>
                <a:close/>
                <a:moveTo>
                  <a:pt x="55233" y="41433"/>
                </a:moveTo>
                <a:cubicBezTo>
                  <a:pt x="55064" y="41920"/>
                  <a:pt x="54840" y="42388"/>
                  <a:pt x="54597" y="42818"/>
                </a:cubicBezTo>
                <a:cubicBezTo>
                  <a:pt x="54597" y="42388"/>
                  <a:pt x="54578" y="41957"/>
                  <a:pt x="54540" y="41527"/>
                </a:cubicBezTo>
                <a:cubicBezTo>
                  <a:pt x="54784" y="41508"/>
                  <a:pt x="55008" y="41470"/>
                  <a:pt x="55233" y="41433"/>
                </a:cubicBezTo>
                <a:close/>
                <a:moveTo>
                  <a:pt x="45014" y="31382"/>
                </a:moveTo>
                <a:cubicBezTo>
                  <a:pt x="44527" y="32749"/>
                  <a:pt x="44321" y="34208"/>
                  <a:pt x="44546" y="35650"/>
                </a:cubicBezTo>
                <a:cubicBezTo>
                  <a:pt x="44976" y="38644"/>
                  <a:pt x="47391" y="40722"/>
                  <a:pt x="50254" y="41358"/>
                </a:cubicBezTo>
                <a:cubicBezTo>
                  <a:pt x="50835" y="41489"/>
                  <a:pt x="51415" y="41564"/>
                  <a:pt x="51995" y="41601"/>
                </a:cubicBezTo>
                <a:cubicBezTo>
                  <a:pt x="51995" y="41601"/>
                  <a:pt x="51995" y="41620"/>
                  <a:pt x="51995" y="41620"/>
                </a:cubicBezTo>
                <a:cubicBezTo>
                  <a:pt x="52032" y="42163"/>
                  <a:pt x="52051" y="42706"/>
                  <a:pt x="52014" y="43267"/>
                </a:cubicBezTo>
                <a:cubicBezTo>
                  <a:pt x="50741" y="42462"/>
                  <a:pt x="49319" y="41864"/>
                  <a:pt x="47877" y="41452"/>
                </a:cubicBezTo>
                <a:cubicBezTo>
                  <a:pt x="45409" y="40734"/>
                  <a:pt x="42794" y="40475"/>
                  <a:pt x="40215" y="40475"/>
                </a:cubicBezTo>
                <a:cubicBezTo>
                  <a:pt x="40037" y="40475"/>
                  <a:pt x="39858" y="40476"/>
                  <a:pt x="39680" y="40478"/>
                </a:cubicBezTo>
                <a:cubicBezTo>
                  <a:pt x="38538" y="40478"/>
                  <a:pt x="37396" y="40535"/>
                  <a:pt x="36236" y="40647"/>
                </a:cubicBezTo>
                <a:cubicBezTo>
                  <a:pt x="35038" y="38719"/>
                  <a:pt x="33503" y="36997"/>
                  <a:pt x="31837" y="35612"/>
                </a:cubicBezTo>
                <a:cubicBezTo>
                  <a:pt x="31800" y="35593"/>
                  <a:pt x="31762" y="35556"/>
                  <a:pt x="31744" y="35537"/>
                </a:cubicBezTo>
                <a:cubicBezTo>
                  <a:pt x="32081" y="35163"/>
                  <a:pt x="32399" y="34789"/>
                  <a:pt x="32698" y="34396"/>
                </a:cubicBezTo>
                <a:cubicBezTo>
                  <a:pt x="33714" y="34633"/>
                  <a:pt x="34762" y="34749"/>
                  <a:pt x="35814" y="34749"/>
                </a:cubicBezTo>
                <a:cubicBezTo>
                  <a:pt x="38249" y="34749"/>
                  <a:pt x="40700" y="34125"/>
                  <a:pt x="42805" y="32936"/>
                </a:cubicBezTo>
                <a:cubicBezTo>
                  <a:pt x="43591" y="32487"/>
                  <a:pt x="44340" y="31962"/>
                  <a:pt x="45014" y="31382"/>
                </a:cubicBezTo>
                <a:close/>
                <a:moveTo>
                  <a:pt x="14805" y="37409"/>
                </a:moveTo>
                <a:cubicBezTo>
                  <a:pt x="15161" y="37652"/>
                  <a:pt x="15535" y="37877"/>
                  <a:pt x="15928" y="38083"/>
                </a:cubicBezTo>
                <a:cubicBezTo>
                  <a:pt x="16471" y="38364"/>
                  <a:pt x="17033" y="38607"/>
                  <a:pt x="17613" y="38813"/>
                </a:cubicBezTo>
                <a:cubicBezTo>
                  <a:pt x="17313" y="40198"/>
                  <a:pt x="17089" y="41601"/>
                  <a:pt x="16958" y="43005"/>
                </a:cubicBezTo>
                <a:cubicBezTo>
                  <a:pt x="16939" y="43230"/>
                  <a:pt x="16920" y="43473"/>
                  <a:pt x="16902" y="43716"/>
                </a:cubicBezTo>
                <a:cubicBezTo>
                  <a:pt x="16452" y="43436"/>
                  <a:pt x="16059" y="43118"/>
                  <a:pt x="15741" y="42706"/>
                </a:cubicBezTo>
                <a:cubicBezTo>
                  <a:pt x="15180" y="41995"/>
                  <a:pt x="14768" y="40778"/>
                  <a:pt x="14693" y="39861"/>
                </a:cubicBezTo>
                <a:cubicBezTo>
                  <a:pt x="14618" y="38981"/>
                  <a:pt x="14656" y="38214"/>
                  <a:pt x="14805" y="37409"/>
                </a:cubicBezTo>
                <a:close/>
                <a:moveTo>
                  <a:pt x="27139" y="38757"/>
                </a:moveTo>
                <a:cubicBezTo>
                  <a:pt x="27439" y="40011"/>
                  <a:pt x="27813" y="41246"/>
                  <a:pt x="28300" y="42425"/>
                </a:cubicBezTo>
                <a:cubicBezTo>
                  <a:pt x="27327" y="42855"/>
                  <a:pt x="26428" y="43380"/>
                  <a:pt x="25623" y="44016"/>
                </a:cubicBezTo>
                <a:cubicBezTo>
                  <a:pt x="25361" y="44166"/>
                  <a:pt x="25099" y="44315"/>
                  <a:pt x="24856" y="44484"/>
                </a:cubicBezTo>
                <a:cubicBezTo>
                  <a:pt x="24837" y="44446"/>
                  <a:pt x="24837" y="44409"/>
                  <a:pt x="24837" y="44372"/>
                </a:cubicBezTo>
                <a:cubicBezTo>
                  <a:pt x="24824" y="44290"/>
                  <a:pt x="24810" y="44208"/>
                  <a:pt x="24796" y="44133"/>
                </a:cubicBezTo>
                <a:lnTo>
                  <a:pt x="24796" y="44133"/>
                </a:lnTo>
                <a:cubicBezTo>
                  <a:pt x="24785" y="44044"/>
                  <a:pt x="24762" y="43868"/>
                  <a:pt x="24762" y="43847"/>
                </a:cubicBezTo>
                <a:cubicBezTo>
                  <a:pt x="24688" y="43230"/>
                  <a:pt x="24650" y="42612"/>
                  <a:pt x="24650" y="42013"/>
                </a:cubicBezTo>
                <a:cubicBezTo>
                  <a:pt x="24631" y="41396"/>
                  <a:pt x="24650" y="40778"/>
                  <a:pt x="24706" y="40160"/>
                </a:cubicBezTo>
                <a:cubicBezTo>
                  <a:pt x="24725" y="39992"/>
                  <a:pt x="24744" y="39823"/>
                  <a:pt x="24762" y="39655"/>
                </a:cubicBezTo>
                <a:cubicBezTo>
                  <a:pt x="24762" y="39636"/>
                  <a:pt x="24762" y="39636"/>
                  <a:pt x="24762" y="39618"/>
                </a:cubicBezTo>
                <a:cubicBezTo>
                  <a:pt x="24781" y="39561"/>
                  <a:pt x="24781" y="39505"/>
                  <a:pt x="24800" y="39430"/>
                </a:cubicBezTo>
                <a:lnTo>
                  <a:pt x="24800" y="39449"/>
                </a:lnTo>
                <a:cubicBezTo>
                  <a:pt x="25605" y="39299"/>
                  <a:pt x="26391" y="39056"/>
                  <a:pt x="27139" y="38757"/>
                </a:cubicBezTo>
                <a:close/>
                <a:moveTo>
                  <a:pt x="41420" y="43660"/>
                </a:moveTo>
                <a:cubicBezTo>
                  <a:pt x="44677" y="43679"/>
                  <a:pt x="48401" y="44222"/>
                  <a:pt x="51134" y="46093"/>
                </a:cubicBezTo>
                <a:cubicBezTo>
                  <a:pt x="50113" y="46593"/>
                  <a:pt x="48948" y="46914"/>
                  <a:pt x="47806" y="46914"/>
                </a:cubicBezTo>
                <a:cubicBezTo>
                  <a:pt x="47021" y="46914"/>
                  <a:pt x="46247" y="46762"/>
                  <a:pt x="45538" y="46412"/>
                </a:cubicBezTo>
                <a:cubicBezTo>
                  <a:pt x="45482" y="46393"/>
                  <a:pt x="45425" y="46393"/>
                  <a:pt x="45388" y="46393"/>
                </a:cubicBezTo>
                <a:cubicBezTo>
                  <a:pt x="44770" y="45888"/>
                  <a:pt x="44115" y="45420"/>
                  <a:pt x="43423" y="45027"/>
                </a:cubicBezTo>
                <a:cubicBezTo>
                  <a:pt x="42581" y="44503"/>
                  <a:pt x="41663" y="44053"/>
                  <a:pt x="40709" y="43660"/>
                </a:cubicBezTo>
                <a:close/>
                <a:moveTo>
                  <a:pt x="10051" y="24382"/>
                </a:moveTo>
                <a:lnTo>
                  <a:pt x="10051" y="24382"/>
                </a:lnTo>
                <a:cubicBezTo>
                  <a:pt x="9359" y="27358"/>
                  <a:pt x="9434" y="30540"/>
                  <a:pt x="10912" y="33273"/>
                </a:cubicBezTo>
                <a:cubicBezTo>
                  <a:pt x="11287" y="33984"/>
                  <a:pt x="11754" y="34639"/>
                  <a:pt x="12279" y="35238"/>
                </a:cubicBezTo>
                <a:cubicBezTo>
                  <a:pt x="8685" y="38569"/>
                  <a:pt x="6252" y="43286"/>
                  <a:pt x="5372" y="48115"/>
                </a:cubicBezTo>
                <a:cubicBezTo>
                  <a:pt x="4904" y="46767"/>
                  <a:pt x="4530" y="45345"/>
                  <a:pt x="4287" y="43829"/>
                </a:cubicBezTo>
                <a:cubicBezTo>
                  <a:pt x="4212" y="43380"/>
                  <a:pt x="4137" y="42781"/>
                  <a:pt x="4099" y="42069"/>
                </a:cubicBezTo>
                <a:cubicBezTo>
                  <a:pt x="4062" y="41321"/>
                  <a:pt x="4043" y="40553"/>
                  <a:pt x="4081" y="39805"/>
                </a:cubicBezTo>
                <a:cubicBezTo>
                  <a:pt x="4137" y="38251"/>
                  <a:pt x="4361" y="36960"/>
                  <a:pt x="4755" y="35425"/>
                </a:cubicBezTo>
                <a:cubicBezTo>
                  <a:pt x="5765" y="31532"/>
                  <a:pt x="7712" y="27789"/>
                  <a:pt x="10051" y="24382"/>
                </a:cubicBezTo>
                <a:close/>
                <a:moveTo>
                  <a:pt x="33488" y="44762"/>
                </a:moveTo>
                <a:cubicBezTo>
                  <a:pt x="34257" y="44762"/>
                  <a:pt x="35012" y="44832"/>
                  <a:pt x="35768" y="44933"/>
                </a:cubicBezTo>
                <a:cubicBezTo>
                  <a:pt x="36198" y="46112"/>
                  <a:pt x="36442" y="47310"/>
                  <a:pt x="36479" y="48564"/>
                </a:cubicBezTo>
                <a:cubicBezTo>
                  <a:pt x="35244" y="47478"/>
                  <a:pt x="34121" y="46131"/>
                  <a:pt x="33241" y="44765"/>
                </a:cubicBezTo>
                <a:lnTo>
                  <a:pt x="33222" y="44765"/>
                </a:lnTo>
                <a:cubicBezTo>
                  <a:pt x="33311" y="44763"/>
                  <a:pt x="33400" y="44762"/>
                  <a:pt x="33488" y="44762"/>
                </a:cubicBezTo>
                <a:close/>
                <a:moveTo>
                  <a:pt x="60661" y="39618"/>
                </a:moveTo>
                <a:lnTo>
                  <a:pt x="60661" y="39618"/>
                </a:lnTo>
                <a:cubicBezTo>
                  <a:pt x="60717" y="41227"/>
                  <a:pt x="60455" y="42837"/>
                  <a:pt x="59818" y="44390"/>
                </a:cubicBezTo>
                <a:cubicBezTo>
                  <a:pt x="59800" y="44428"/>
                  <a:pt x="59800" y="44465"/>
                  <a:pt x="59781" y="44484"/>
                </a:cubicBezTo>
                <a:cubicBezTo>
                  <a:pt x="59781" y="44503"/>
                  <a:pt x="59762" y="44540"/>
                  <a:pt x="59744" y="44596"/>
                </a:cubicBezTo>
                <a:cubicBezTo>
                  <a:pt x="59687" y="44690"/>
                  <a:pt x="59650" y="44783"/>
                  <a:pt x="59613" y="44877"/>
                </a:cubicBezTo>
                <a:cubicBezTo>
                  <a:pt x="59482" y="45139"/>
                  <a:pt x="59332" y="45420"/>
                  <a:pt x="59182" y="45663"/>
                </a:cubicBezTo>
                <a:cubicBezTo>
                  <a:pt x="59051" y="45888"/>
                  <a:pt x="58920" y="46093"/>
                  <a:pt x="58789" y="46299"/>
                </a:cubicBezTo>
                <a:cubicBezTo>
                  <a:pt x="58695" y="46430"/>
                  <a:pt x="58621" y="46561"/>
                  <a:pt x="58527" y="46674"/>
                </a:cubicBezTo>
                <a:cubicBezTo>
                  <a:pt x="58527" y="46674"/>
                  <a:pt x="58396" y="46861"/>
                  <a:pt x="58377" y="46898"/>
                </a:cubicBezTo>
                <a:cubicBezTo>
                  <a:pt x="57872" y="47516"/>
                  <a:pt x="57329" y="48115"/>
                  <a:pt x="56730" y="48639"/>
                </a:cubicBezTo>
                <a:cubicBezTo>
                  <a:pt x="56244" y="47535"/>
                  <a:pt x="55589" y="46505"/>
                  <a:pt x="54784" y="45588"/>
                </a:cubicBezTo>
                <a:cubicBezTo>
                  <a:pt x="56056" y="44521"/>
                  <a:pt x="57086" y="43155"/>
                  <a:pt x="57629" y="41601"/>
                </a:cubicBezTo>
                <a:cubicBezTo>
                  <a:pt x="57722" y="41339"/>
                  <a:pt x="57797" y="41059"/>
                  <a:pt x="57872" y="40778"/>
                </a:cubicBezTo>
                <a:cubicBezTo>
                  <a:pt x="58078" y="40703"/>
                  <a:pt x="58302" y="40628"/>
                  <a:pt x="58508" y="40553"/>
                </a:cubicBezTo>
                <a:cubicBezTo>
                  <a:pt x="59238" y="40273"/>
                  <a:pt x="59968" y="39954"/>
                  <a:pt x="60661" y="39618"/>
                </a:cubicBezTo>
                <a:close/>
                <a:moveTo>
                  <a:pt x="67792" y="34396"/>
                </a:moveTo>
                <a:lnTo>
                  <a:pt x="67792" y="34396"/>
                </a:lnTo>
                <a:cubicBezTo>
                  <a:pt x="68952" y="36567"/>
                  <a:pt x="69645" y="39000"/>
                  <a:pt x="70000" y="41470"/>
                </a:cubicBezTo>
                <a:cubicBezTo>
                  <a:pt x="69607" y="42724"/>
                  <a:pt x="69102" y="43960"/>
                  <a:pt x="68428" y="45101"/>
                </a:cubicBezTo>
                <a:cubicBezTo>
                  <a:pt x="67548" y="46524"/>
                  <a:pt x="66444" y="47722"/>
                  <a:pt x="65153" y="48714"/>
                </a:cubicBezTo>
                <a:cubicBezTo>
                  <a:pt x="65433" y="48003"/>
                  <a:pt x="65695" y="47310"/>
                  <a:pt x="65939" y="46599"/>
                </a:cubicBezTo>
                <a:cubicBezTo>
                  <a:pt x="67249" y="42706"/>
                  <a:pt x="67998" y="38513"/>
                  <a:pt x="67792" y="34396"/>
                </a:cubicBezTo>
                <a:close/>
                <a:moveTo>
                  <a:pt x="29816" y="45532"/>
                </a:moveTo>
                <a:cubicBezTo>
                  <a:pt x="30471" y="46674"/>
                  <a:pt x="31201" y="47759"/>
                  <a:pt x="32043" y="48751"/>
                </a:cubicBezTo>
                <a:cubicBezTo>
                  <a:pt x="30415" y="48283"/>
                  <a:pt x="28768" y="47797"/>
                  <a:pt x="27139" y="47291"/>
                </a:cubicBezTo>
                <a:cubicBezTo>
                  <a:pt x="27327" y="47104"/>
                  <a:pt x="27532" y="46917"/>
                  <a:pt x="27738" y="46749"/>
                </a:cubicBezTo>
                <a:cubicBezTo>
                  <a:pt x="27795" y="46692"/>
                  <a:pt x="27944" y="46599"/>
                  <a:pt x="27963" y="46580"/>
                </a:cubicBezTo>
                <a:cubicBezTo>
                  <a:pt x="28094" y="46486"/>
                  <a:pt x="28225" y="46393"/>
                  <a:pt x="28356" y="46318"/>
                </a:cubicBezTo>
                <a:cubicBezTo>
                  <a:pt x="28581" y="46168"/>
                  <a:pt x="28805" y="46037"/>
                  <a:pt x="29049" y="45906"/>
                </a:cubicBezTo>
                <a:cubicBezTo>
                  <a:pt x="29292" y="45775"/>
                  <a:pt x="29535" y="45663"/>
                  <a:pt x="29778" y="45551"/>
                </a:cubicBezTo>
                <a:cubicBezTo>
                  <a:pt x="29797" y="45551"/>
                  <a:pt x="29797" y="45551"/>
                  <a:pt x="29816" y="45532"/>
                </a:cubicBezTo>
                <a:close/>
                <a:moveTo>
                  <a:pt x="46586" y="47478"/>
                </a:moveTo>
                <a:lnTo>
                  <a:pt x="46586" y="47478"/>
                </a:lnTo>
                <a:cubicBezTo>
                  <a:pt x="47222" y="47703"/>
                  <a:pt x="47877" y="47834"/>
                  <a:pt x="48589" y="47871"/>
                </a:cubicBezTo>
                <a:cubicBezTo>
                  <a:pt x="48644" y="47873"/>
                  <a:pt x="48700" y="47874"/>
                  <a:pt x="48755" y="47874"/>
                </a:cubicBezTo>
                <a:cubicBezTo>
                  <a:pt x="49462" y="47874"/>
                  <a:pt x="50139" y="47764"/>
                  <a:pt x="50816" y="47591"/>
                </a:cubicBezTo>
                <a:lnTo>
                  <a:pt x="50816" y="47591"/>
                </a:lnTo>
                <a:cubicBezTo>
                  <a:pt x="50516" y="48115"/>
                  <a:pt x="50161" y="48620"/>
                  <a:pt x="49730" y="49051"/>
                </a:cubicBezTo>
                <a:cubicBezTo>
                  <a:pt x="49337" y="49444"/>
                  <a:pt x="48925" y="49762"/>
                  <a:pt x="48495" y="50024"/>
                </a:cubicBezTo>
                <a:cubicBezTo>
                  <a:pt x="47971" y="49088"/>
                  <a:pt x="47335" y="48246"/>
                  <a:pt x="46586" y="47478"/>
                </a:cubicBezTo>
                <a:close/>
                <a:moveTo>
                  <a:pt x="19859" y="48134"/>
                </a:moveTo>
                <a:cubicBezTo>
                  <a:pt x="19896" y="48134"/>
                  <a:pt x="19934" y="48152"/>
                  <a:pt x="19990" y="48171"/>
                </a:cubicBezTo>
                <a:cubicBezTo>
                  <a:pt x="20139" y="48732"/>
                  <a:pt x="20327" y="49294"/>
                  <a:pt x="20533" y="49855"/>
                </a:cubicBezTo>
                <a:cubicBezTo>
                  <a:pt x="20458" y="50024"/>
                  <a:pt x="20402" y="50174"/>
                  <a:pt x="20345" y="50342"/>
                </a:cubicBezTo>
                <a:cubicBezTo>
                  <a:pt x="20121" y="49631"/>
                  <a:pt x="19952" y="48882"/>
                  <a:pt x="19859" y="48134"/>
                </a:cubicBezTo>
                <a:close/>
                <a:moveTo>
                  <a:pt x="38444" y="45569"/>
                </a:moveTo>
                <a:lnTo>
                  <a:pt x="38444" y="45569"/>
                </a:lnTo>
                <a:cubicBezTo>
                  <a:pt x="40297" y="46168"/>
                  <a:pt x="42038" y="47067"/>
                  <a:pt x="43516" y="48227"/>
                </a:cubicBezTo>
                <a:cubicBezTo>
                  <a:pt x="44490" y="48994"/>
                  <a:pt x="45351" y="49912"/>
                  <a:pt x="45987" y="50941"/>
                </a:cubicBezTo>
                <a:lnTo>
                  <a:pt x="45987" y="50960"/>
                </a:lnTo>
                <a:cubicBezTo>
                  <a:pt x="45650" y="51016"/>
                  <a:pt x="45369" y="51053"/>
                  <a:pt x="45070" y="51072"/>
                </a:cubicBezTo>
                <a:cubicBezTo>
                  <a:pt x="44527" y="51129"/>
                  <a:pt x="43983" y="51154"/>
                  <a:pt x="43440" y="51154"/>
                </a:cubicBezTo>
                <a:cubicBezTo>
                  <a:pt x="43272" y="51154"/>
                  <a:pt x="43104" y="51151"/>
                  <a:pt x="42936" y="51147"/>
                </a:cubicBezTo>
                <a:cubicBezTo>
                  <a:pt x="41832" y="51109"/>
                  <a:pt x="40728" y="50960"/>
                  <a:pt x="39623" y="50735"/>
                </a:cubicBezTo>
                <a:cubicBezTo>
                  <a:pt x="39605" y="50716"/>
                  <a:pt x="39567" y="50716"/>
                  <a:pt x="39530" y="50698"/>
                </a:cubicBezTo>
                <a:cubicBezTo>
                  <a:pt x="39305" y="50567"/>
                  <a:pt x="39081" y="50436"/>
                  <a:pt x="38856" y="50305"/>
                </a:cubicBezTo>
                <a:cubicBezTo>
                  <a:pt x="39024" y="48714"/>
                  <a:pt x="38856" y="47123"/>
                  <a:pt x="38444" y="45569"/>
                </a:cubicBezTo>
                <a:close/>
                <a:moveTo>
                  <a:pt x="53474" y="48396"/>
                </a:moveTo>
                <a:cubicBezTo>
                  <a:pt x="53511" y="48470"/>
                  <a:pt x="53567" y="48527"/>
                  <a:pt x="53605" y="48601"/>
                </a:cubicBezTo>
                <a:cubicBezTo>
                  <a:pt x="53941" y="49126"/>
                  <a:pt x="54222" y="49687"/>
                  <a:pt x="54409" y="50267"/>
                </a:cubicBezTo>
                <a:cubicBezTo>
                  <a:pt x="54054" y="50473"/>
                  <a:pt x="53679" y="50679"/>
                  <a:pt x="53305" y="50847"/>
                </a:cubicBezTo>
                <a:cubicBezTo>
                  <a:pt x="53212" y="50885"/>
                  <a:pt x="53118" y="50941"/>
                  <a:pt x="53024" y="50978"/>
                </a:cubicBezTo>
                <a:cubicBezTo>
                  <a:pt x="53024" y="50978"/>
                  <a:pt x="52837" y="51072"/>
                  <a:pt x="52762" y="51091"/>
                </a:cubicBezTo>
                <a:cubicBezTo>
                  <a:pt x="52556" y="51184"/>
                  <a:pt x="52351" y="51259"/>
                  <a:pt x="52126" y="51353"/>
                </a:cubicBezTo>
                <a:cubicBezTo>
                  <a:pt x="51789" y="51465"/>
                  <a:pt x="51452" y="51577"/>
                  <a:pt x="51097" y="51671"/>
                </a:cubicBezTo>
                <a:cubicBezTo>
                  <a:pt x="52126" y="50754"/>
                  <a:pt x="52912" y="49631"/>
                  <a:pt x="53474" y="48396"/>
                </a:cubicBezTo>
                <a:close/>
                <a:moveTo>
                  <a:pt x="27065" y="50473"/>
                </a:moveTo>
                <a:lnTo>
                  <a:pt x="27065" y="50473"/>
                </a:lnTo>
                <a:cubicBezTo>
                  <a:pt x="28412" y="50904"/>
                  <a:pt x="29778" y="51315"/>
                  <a:pt x="31145" y="51708"/>
                </a:cubicBezTo>
                <a:cubicBezTo>
                  <a:pt x="32623" y="52139"/>
                  <a:pt x="34102" y="52588"/>
                  <a:pt x="35581" y="52981"/>
                </a:cubicBezTo>
                <a:cubicBezTo>
                  <a:pt x="35543" y="53075"/>
                  <a:pt x="35506" y="53168"/>
                  <a:pt x="35450" y="53262"/>
                </a:cubicBezTo>
                <a:cubicBezTo>
                  <a:pt x="35262" y="53243"/>
                  <a:pt x="35075" y="53243"/>
                  <a:pt x="34888" y="53224"/>
                </a:cubicBezTo>
                <a:cubicBezTo>
                  <a:pt x="33147" y="53075"/>
                  <a:pt x="31407" y="52906"/>
                  <a:pt x="29685" y="52644"/>
                </a:cubicBezTo>
                <a:cubicBezTo>
                  <a:pt x="29273" y="52588"/>
                  <a:pt x="28880" y="52494"/>
                  <a:pt x="28487" y="52420"/>
                </a:cubicBezTo>
                <a:cubicBezTo>
                  <a:pt x="28431" y="52363"/>
                  <a:pt x="28393" y="52307"/>
                  <a:pt x="28337" y="52270"/>
                </a:cubicBezTo>
                <a:cubicBezTo>
                  <a:pt x="28281" y="52176"/>
                  <a:pt x="28206" y="52101"/>
                  <a:pt x="28131" y="52008"/>
                </a:cubicBezTo>
                <a:cubicBezTo>
                  <a:pt x="28057" y="51933"/>
                  <a:pt x="28000" y="51839"/>
                  <a:pt x="27926" y="51765"/>
                </a:cubicBezTo>
                <a:cubicBezTo>
                  <a:pt x="27926" y="51746"/>
                  <a:pt x="27907" y="51746"/>
                  <a:pt x="27907" y="51727"/>
                </a:cubicBezTo>
                <a:cubicBezTo>
                  <a:pt x="27607" y="51315"/>
                  <a:pt x="27327" y="50904"/>
                  <a:pt x="27065" y="50473"/>
                </a:cubicBezTo>
                <a:close/>
                <a:moveTo>
                  <a:pt x="22535" y="54048"/>
                </a:moveTo>
                <a:cubicBezTo>
                  <a:pt x="22685" y="54329"/>
                  <a:pt x="22853" y="54591"/>
                  <a:pt x="23022" y="54871"/>
                </a:cubicBezTo>
                <a:cubicBezTo>
                  <a:pt x="22853" y="54703"/>
                  <a:pt x="22685" y="54516"/>
                  <a:pt x="22535" y="54347"/>
                </a:cubicBezTo>
                <a:cubicBezTo>
                  <a:pt x="22535" y="54235"/>
                  <a:pt x="22535" y="54142"/>
                  <a:pt x="22535" y="54048"/>
                </a:cubicBezTo>
                <a:close/>
                <a:moveTo>
                  <a:pt x="36217" y="56687"/>
                </a:moveTo>
                <a:cubicBezTo>
                  <a:pt x="38314" y="56829"/>
                  <a:pt x="40403" y="56899"/>
                  <a:pt x="42495" y="56899"/>
                </a:cubicBezTo>
                <a:cubicBezTo>
                  <a:pt x="43446" y="56899"/>
                  <a:pt x="44397" y="56885"/>
                  <a:pt x="45351" y="56855"/>
                </a:cubicBezTo>
                <a:lnTo>
                  <a:pt x="45351" y="56855"/>
                </a:lnTo>
                <a:cubicBezTo>
                  <a:pt x="44171" y="57061"/>
                  <a:pt x="43011" y="57211"/>
                  <a:pt x="41851" y="57267"/>
                </a:cubicBezTo>
                <a:cubicBezTo>
                  <a:pt x="41486" y="57286"/>
                  <a:pt x="41116" y="57295"/>
                  <a:pt x="40744" y="57295"/>
                </a:cubicBezTo>
                <a:cubicBezTo>
                  <a:pt x="40372" y="57295"/>
                  <a:pt x="39998" y="57286"/>
                  <a:pt x="39623" y="57267"/>
                </a:cubicBezTo>
                <a:cubicBezTo>
                  <a:pt x="39286" y="57248"/>
                  <a:pt x="38950" y="57230"/>
                  <a:pt x="38613" y="57211"/>
                </a:cubicBezTo>
                <a:cubicBezTo>
                  <a:pt x="38407" y="57192"/>
                  <a:pt x="38220" y="57174"/>
                  <a:pt x="38014" y="57155"/>
                </a:cubicBezTo>
                <a:cubicBezTo>
                  <a:pt x="38014" y="57155"/>
                  <a:pt x="37658" y="57099"/>
                  <a:pt x="37639" y="57099"/>
                </a:cubicBezTo>
                <a:cubicBezTo>
                  <a:pt x="37134" y="57024"/>
                  <a:pt x="36629" y="56930"/>
                  <a:pt x="36123" y="56818"/>
                </a:cubicBezTo>
                <a:cubicBezTo>
                  <a:pt x="36161" y="56781"/>
                  <a:pt x="36198" y="56743"/>
                  <a:pt x="36217" y="56687"/>
                </a:cubicBezTo>
                <a:close/>
                <a:moveTo>
                  <a:pt x="53923" y="57529"/>
                </a:moveTo>
                <a:cubicBezTo>
                  <a:pt x="53230" y="59045"/>
                  <a:pt x="52201" y="60393"/>
                  <a:pt x="50928" y="61422"/>
                </a:cubicBezTo>
                <a:cubicBezTo>
                  <a:pt x="49955" y="62208"/>
                  <a:pt x="48701" y="62882"/>
                  <a:pt x="47559" y="63256"/>
                </a:cubicBezTo>
                <a:cubicBezTo>
                  <a:pt x="46998" y="63462"/>
                  <a:pt x="46455" y="63612"/>
                  <a:pt x="45912" y="63724"/>
                </a:cubicBezTo>
                <a:cubicBezTo>
                  <a:pt x="46754" y="62845"/>
                  <a:pt x="47503" y="61871"/>
                  <a:pt x="48121" y="60748"/>
                </a:cubicBezTo>
                <a:cubicBezTo>
                  <a:pt x="48308" y="60374"/>
                  <a:pt x="48495" y="60000"/>
                  <a:pt x="48663" y="59607"/>
                </a:cubicBezTo>
                <a:cubicBezTo>
                  <a:pt x="48701" y="59607"/>
                  <a:pt x="48720" y="59607"/>
                  <a:pt x="48738" y="59588"/>
                </a:cubicBezTo>
                <a:cubicBezTo>
                  <a:pt x="50498" y="59064"/>
                  <a:pt x="52238" y="58371"/>
                  <a:pt x="53923" y="57529"/>
                </a:cubicBezTo>
                <a:close/>
                <a:moveTo>
                  <a:pt x="32680" y="59532"/>
                </a:moveTo>
                <a:cubicBezTo>
                  <a:pt x="35128" y="60465"/>
                  <a:pt x="37751" y="60874"/>
                  <a:pt x="40389" y="60874"/>
                </a:cubicBezTo>
                <a:cubicBezTo>
                  <a:pt x="41986" y="60874"/>
                  <a:pt x="43590" y="60724"/>
                  <a:pt x="45163" y="60449"/>
                </a:cubicBezTo>
                <a:lnTo>
                  <a:pt x="45163" y="60449"/>
                </a:lnTo>
                <a:cubicBezTo>
                  <a:pt x="44883" y="60842"/>
                  <a:pt x="44583" y="61235"/>
                  <a:pt x="44265" y="61591"/>
                </a:cubicBezTo>
                <a:cubicBezTo>
                  <a:pt x="43385" y="62545"/>
                  <a:pt x="42393" y="63331"/>
                  <a:pt x="41308" y="64005"/>
                </a:cubicBezTo>
                <a:cubicBezTo>
                  <a:pt x="40728" y="63949"/>
                  <a:pt x="40260" y="63874"/>
                  <a:pt x="39623" y="63743"/>
                </a:cubicBezTo>
                <a:cubicBezTo>
                  <a:pt x="38276" y="63481"/>
                  <a:pt x="36909" y="63032"/>
                  <a:pt x="35786" y="62489"/>
                </a:cubicBezTo>
                <a:cubicBezTo>
                  <a:pt x="34308" y="61797"/>
                  <a:pt x="32942" y="60917"/>
                  <a:pt x="31669" y="59925"/>
                </a:cubicBezTo>
                <a:cubicBezTo>
                  <a:pt x="32006" y="59813"/>
                  <a:pt x="32343" y="59682"/>
                  <a:pt x="32680" y="59532"/>
                </a:cubicBezTo>
                <a:close/>
                <a:moveTo>
                  <a:pt x="23658" y="58914"/>
                </a:moveTo>
                <a:cubicBezTo>
                  <a:pt x="24033" y="59139"/>
                  <a:pt x="24426" y="59326"/>
                  <a:pt x="24819" y="59513"/>
                </a:cubicBezTo>
                <a:cubicBezTo>
                  <a:pt x="25567" y="59831"/>
                  <a:pt x="26353" y="60075"/>
                  <a:pt x="27139" y="60206"/>
                </a:cubicBezTo>
                <a:cubicBezTo>
                  <a:pt x="27963" y="61067"/>
                  <a:pt x="28843" y="61871"/>
                  <a:pt x="29778" y="62620"/>
                </a:cubicBezTo>
                <a:cubicBezTo>
                  <a:pt x="31744" y="64174"/>
                  <a:pt x="33952" y="65428"/>
                  <a:pt x="36273" y="66251"/>
                </a:cubicBezTo>
                <a:cubicBezTo>
                  <a:pt x="35431" y="66513"/>
                  <a:pt x="34570" y="66775"/>
                  <a:pt x="33709" y="66981"/>
                </a:cubicBezTo>
                <a:cubicBezTo>
                  <a:pt x="33166" y="66831"/>
                  <a:pt x="32623" y="66663"/>
                  <a:pt x="32081" y="66457"/>
                </a:cubicBezTo>
                <a:cubicBezTo>
                  <a:pt x="28300" y="65072"/>
                  <a:pt x="25230" y="62433"/>
                  <a:pt x="23658" y="58914"/>
                </a:cubicBezTo>
                <a:close/>
                <a:moveTo>
                  <a:pt x="70150" y="48302"/>
                </a:moveTo>
                <a:lnTo>
                  <a:pt x="70150" y="48302"/>
                </a:lnTo>
                <a:cubicBezTo>
                  <a:pt x="69888" y="51091"/>
                  <a:pt x="69233" y="53842"/>
                  <a:pt x="67848" y="56294"/>
                </a:cubicBezTo>
                <a:cubicBezTo>
                  <a:pt x="66650" y="58446"/>
                  <a:pt x="65040" y="60262"/>
                  <a:pt x="63075" y="61778"/>
                </a:cubicBezTo>
                <a:cubicBezTo>
                  <a:pt x="59332" y="64716"/>
                  <a:pt x="54709" y="66289"/>
                  <a:pt x="49992" y="67206"/>
                </a:cubicBezTo>
                <a:cubicBezTo>
                  <a:pt x="55177" y="63912"/>
                  <a:pt x="59519" y="59251"/>
                  <a:pt x="62607" y="53898"/>
                </a:cubicBezTo>
                <a:cubicBezTo>
                  <a:pt x="63262" y="53617"/>
                  <a:pt x="63899" y="53337"/>
                  <a:pt x="64516" y="53000"/>
                </a:cubicBezTo>
                <a:cubicBezTo>
                  <a:pt x="66687" y="51839"/>
                  <a:pt x="68634" y="50248"/>
                  <a:pt x="70150" y="48302"/>
                </a:cubicBezTo>
                <a:close/>
                <a:moveTo>
                  <a:pt x="40859" y="67299"/>
                </a:moveTo>
                <a:cubicBezTo>
                  <a:pt x="41008" y="67318"/>
                  <a:pt x="41158" y="67318"/>
                  <a:pt x="41308" y="67337"/>
                </a:cubicBezTo>
                <a:cubicBezTo>
                  <a:pt x="40877" y="67468"/>
                  <a:pt x="40447" y="67599"/>
                  <a:pt x="40016" y="67711"/>
                </a:cubicBezTo>
                <a:cubicBezTo>
                  <a:pt x="40297" y="67580"/>
                  <a:pt x="40578" y="67449"/>
                  <a:pt x="40859" y="67299"/>
                </a:cubicBezTo>
                <a:close/>
                <a:moveTo>
                  <a:pt x="11698" y="39767"/>
                </a:moveTo>
                <a:cubicBezTo>
                  <a:pt x="11754" y="40778"/>
                  <a:pt x="11979" y="41770"/>
                  <a:pt x="12391" y="42724"/>
                </a:cubicBezTo>
                <a:cubicBezTo>
                  <a:pt x="12990" y="44184"/>
                  <a:pt x="13944" y="45382"/>
                  <a:pt x="15273" y="46243"/>
                </a:cubicBezTo>
                <a:cubicBezTo>
                  <a:pt x="15779" y="46561"/>
                  <a:pt x="16321" y="46823"/>
                  <a:pt x="16883" y="47067"/>
                </a:cubicBezTo>
                <a:cubicBezTo>
                  <a:pt x="17033" y="49238"/>
                  <a:pt x="17519" y="51371"/>
                  <a:pt x="18474" y="53337"/>
                </a:cubicBezTo>
                <a:cubicBezTo>
                  <a:pt x="18848" y="54104"/>
                  <a:pt x="19335" y="54853"/>
                  <a:pt x="19859" y="55545"/>
                </a:cubicBezTo>
                <a:cubicBezTo>
                  <a:pt x="19896" y="55863"/>
                  <a:pt x="19934" y="56182"/>
                  <a:pt x="19990" y="56481"/>
                </a:cubicBezTo>
                <a:cubicBezTo>
                  <a:pt x="20439" y="59270"/>
                  <a:pt x="21749" y="61890"/>
                  <a:pt x="23546" y="64080"/>
                </a:cubicBezTo>
                <a:cubicBezTo>
                  <a:pt x="24800" y="65615"/>
                  <a:pt x="26391" y="66850"/>
                  <a:pt x="28113" y="67823"/>
                </a:cubicBezTo>
                <a:cubicBezTo>
                  <a:pt x="27888" y="67786"/>
                  <a:pt x="27645" y="67730"/>
                  <a:pt x="27420" y="67674"/>
                </a:cubicBezTo>
                <a:cubicBezTo>
                  <a:pt x="24351" y="66906"/>
                  <a:pt x="21805" y="65821"/>
                  <a:pt x="19091" y="64192"/>
                </a:cubicBezTo>
                <a:cubicBezTo>
                  <a:pt x="14468" y="61441"/>
                  <a:pt x="10519" y="57642"/>
                  <a:pt x="7749" y="53037"/>
                </a:cubicBezTo>
                <a:cubicBezTo>
                  <a:pt x="7599" y="51072"/>
                  <a:pt x="7787" y="49069"/>
                  <a:pt x="8273" y="47142"/>
                </a:cubicBezTo>
                <a:cubicBezTo>
                  <a:pt x="8947" y="44503"/>
                  <a:pt x="10107" y="41995"/>
                  <a:pt x="11698" y="39767"/>
                </a:cubicBezTo>
                <a:close/>
                <a:moveTo>
                  <a:pt x="53723" y="0"/>
                </a:moveTo>
                <a:cubicBezTo>
                  <a:pt x="49841" y="0"/>
                  <a:pt x="45941" y="1120"/>
                  <a:pt x="42768" y="3307"/>
                </a:cubicBezTo>
                <a:cubicBezTo>
                  <a:pt x="42319" y="3607"/>
                  <a:pt x="41851" y="3963"/>
                  <a:pt x="41364" y="4337"/>
                </a:cubicBezTo>
                <a:cubicBezTo>
                  <a:pt x="40765" y="4243"/>
                  <a:pt x="40147" y="4150"/>
                  <a:pt x="39548" y="4075"/>
                </a:cubicBezTo>
                <a:cubicBezTo>
                  <a:pt x="38657" y="3980"/>
                  <a:pt x="37764" y="3934"/>
                  <a:pt x="36872" y="3934"/>
                </a:cubicBezTo>
                <a:cubicBezTo>
                  <a:pt x="31053" y="3934"/>
                  <a:pt x="25272" y="5887"/>
                  <a:pt x="20420" y="9035"/>
                </a:cubicBezTo>
                <a:cubicBezTo>
                  <a:pt x="14880" y="12610"/>
                  <a:pt x="10388" y="17607"/>
                  <a:pt x="6720" y="23053"/>
                </a:cubicBezTo>
                <a:cubicBezTo>
                  <a:pt x="2920" y="28743"/>
                  <a:pt x="1" y="35388"/>
                  <a:pt x="487" y="42369"/>
                </a:cubicBezTo>
                <a:cubicBezTo>
                  <a:pt x="843" y="47441"/>
                  <a:pt x="2714" y="52214"/>
                  <a:pt x="5503" y="56406"/>
                </a:cubicBezTo>
                <a:cubicBezTo>
                  <a:pt x="6476" y="60655"/>
                  <a:pt x="8835" y="64567"/>
                  <a:pt x="12353" y="67262"/>
                </a:cubicBezTo>
                <a:cubicBezTo>
                  <a:pt x="15879" y="69970"/>
                  <a:pt x="20111" y="70895"/>
                  <a:pt x="24414" y="70895"/>
                </a:cubicBezTo>
                <a:cubicBezTo>
                  <a:pt x="24543" y="70895"/>
                  <a:pt x="24671" y="70894"/>
                  <a:pt x="24800" y="70893"/>
                </a:cubicBezTo>
                <a:cubicBezTo>
                  <a:pt x="27636" y="71786"/>
                  <a:pt x="30590" y="72236"/>
                  <a:pt x="33544" y="72236"/>
                </a:cubicBezTo>
                <a:cubicBezTo>
                  <a:pt x="36224" y="72236"/>
                  <a:pt x="38904" y="71865"/>
                  <a:pt x="41495" y="71117"/>
                </a:cubicBezTo>
                <a:cubicBezTo>
                  <a:pt x="41673" y="71120"/>
                  <a:pt x="41850" y="71121"/>
                  <a:pt x="42028" y="71121"/>
                </a:cubicBezTo>
                <a:cubicBezTo>
                  <a:pt x="44657" y="71121"/>
                  <a:pt x="47280" y="70864"/>
                  <a:pt x="49805" y="70444"/>
                </a:cubicBezTo>
                <a:cubicBezTo>
                  <a:pt x="55364" y="69545"/>
                  <a:pt x="60904" y="67355"/>
                  <a:pt x="65265" y="63724"/>
                </a:cubicBezTo>
                <a:cubicBezTo>
                  <a:pt x="67361" y="61984"/>
                  <a:pt x="69158" y="59813"/>
                  <a:pt x="70412" y="57379"/>
                </a:cubicBezTo>
                <a:cubicBezTo>
                  <a:pt x="72022" y="54254"/>
                  <a:pt x="72714" y="50735"/>
                  <a:pt x="72920" y="47235"/>
                </a:cubicBezTo>
                <a:cubicBezTo>
                  <a:pt x="72995" y="45831"/>
                  <a:pt x="72995" y="44428"/>
                  <a:pt x="72883" y="43005"/>
                </a:cubicBezTo>
                <a:cubicBezTo>
                  <a:pt x="73538" y="41040"/>
                  <a:pt x="73893" y="38962"/>
                  <a:pt x="74080" y="36904"/>
                </a:cubicBezTo>
                <a:lnTo>
                  <a:pt x="74099" y="36904"/>
                </a:lnTo>
                <a:cubicBezTo>
                  <a:pt x="74548" y="32168"/>
                  <a:pt x="74155" y="27396"/>
                  <a:pt x="72995" y="22791"/>
                </a:cubicBezTo>
                <a:cubicBezTo>
                  <a:pt x="73444" y="19273"/>
                  <a:pt x="72976" y="15660"/>
                  <a:pt x="71591" y="12310"/>
                </a:cubicBezTo>
                <a:cubicBezTo>
                  <a:pt x="69326" y="6882"/>
                  <a:pt x="64928" y="2447"/>
                  <a:pt x="59220" y="781"/>
                </a:cubicBezTo>
                <a:cubicBezTo>
                  <a:pt x="57446" y="259"/>
                  <a:pt x="55587" y="0"/>
                  <a:pt x="537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ounded Rectangle 3">
            <a:extLst>
              <a:ext uri="{FF2B5EF4-FFF2-40B4-BE49-F238E27FC236}">
                <a16:creationId xmlns:a16="http://schemas.microsoft.com/office/drawing/2014/main" id="{C34B9865-E3A3-8D48-FFD3-5373A2909279}"/>
              </a:ext>
            </a:extLst>
          </p:cNvPr>
          <p:cNvSpPr/>
          <p:nvPr/>
        </p:nvSpPr>
        <p:spPr>
          <a:xfrm>
            <a:off x="197497" y="1391838"/>
            <a:ext cx="6427961" cy="81481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b="1"/>
              <a:t>Sustainable and Eco-Friendly Products:</a:t>
            </a:r>
          </a:p>
          <a:p>
            <a:r>
              <a:rPr lang="en-IN" sz="1200"/>
              <a:t>The application advocates for environmentally conscious and sustainable products and design concepts by utilizing them in designs and suggestions</a:t>
            </a:r>
            <a:endParaRPr lang="en-US" sz="1200"/>
          </a:p>
        </p:txBody>
      </p:sp>
      <p:sp>
        <p:nvSpPr>
          <p:cNvPr id="19" name="Rounded Rectangle 18">
            <a:extLst>
              <a:ext uri="{FF2B5EF4-FFF2-40B4-BE49-F238E27FC236}">
                <a16:creationId xmlns:a16="http://schemas.microsoft.com/office/drawing/2014/main" id="{6C978C20-4029-C439-EF5A-6B1E6ADE4668}"/>
              </a:ext>
            </a:extLst>
          </p:cNvPr>
          <p:cNvSpPr/>
          <p:nvPr/>
        </p:nvSpPr>
        <p:spPr>
          <a:xfrm>
            <a:off x="1638315" y="2411806"/>
            <a:ext cx="6427961" cy="81481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b="1"/>
              <a:t>DreamSpace Community</a:t>
            </a:r>
          </a:p>
          <a:p>
            <a:r>
              <a:rPr lang="en-IN" sz="1200"/>
              <a:t>Similar to Pinterest, </a:t>
            </a:r>
            <a:r>
              <a:rPr lang="en-IN" sz="1200" err="1"/>
              <a:t>DreamSpace</a:t>
            </a:r>
            <a:r>
              <a:rPr lang="en-IN" sz="1200"/>
              <a:t> Community will allow users to discover, share, and save images. The platform can be used for inspiration, project planning, shopping, and discovering new ideas and trends</a:t>
            </a:r>
            <a:endParaRPr lang="en-US" sz="1200"/>
          </a:p>
        </p:txBody>
      </p:sp>
      <p:sp>
        <p:nvSpPr>
          <p:cNvPr id="2" name="Rounded Rectangle 1">
            <a:extLst>
              <a:ext uri="{FF2B5EF4-FFF2-40B4-BE49-F238E27FC236}">
                <a16:creationId xmlns:a16="http://schemas.microsoft.com/office/drawing/2014/main" id="{20380038-7A21-89A2-01D3-F9544083CBF2}"/>
              </a:ext>
            </a:extLst>
          </p:cNvPr>
          <p:cNvSpPr/>
          <p:nvPr/>
        </p:nvSpPr>
        <p:spPr>
          <a:xfrm>
            <a:off x="280891" y="3426659"/>
            <a:ext cx="6427961" cy="81481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b="1"/>
              <a:t>Furniture Renting:</a:t>
            </a:r>
          </a:p>
          <a:p>
            <a:r>
              <a:rPr lang="en-IN" sz="1200"/>
              <a:t>If you are someone who is in a place for a short time, say a student on an internship, you can actually save a lot by renting furniture</a:t>
            </a:r>
            <a:endParaRPr lang="en-US" sz="1200"/>
          </a:p>
        </p:txBody>
      </p:sp>
    </p:spTree>
    <p:extLst>
      <p:ext uri="{BB962C8B-B14F-4D97-AF65-F5344CB8AC3E}">
        <p14:creationId xmlns:p14="http://schemas.microsoft.com/office/powerpoint/2010/main" val="3232340621"/>
      </p:ext>
    </p:extLst>
  </p:cSld>
  <p:clrMapOvr>
    <a:masterClrMapping/>
  </p:clrMapOvr>
</p:sld>
</file>

<file path=ppt/theme/theme1.xml><?xml version="1.0" encoding="utf-8"?>
<a:theme xmlns:a="http://schemas.openxmlformats.org/drawingml/2006/main" name="Asymmetric Background MK Plan by Slidesgo">
  <a:themeElements>
    <a:clrScheme name="Simple Light">
      <a:dk1>
        <a:srgbClr val="FFFFFF"/>
      </a:dk1>
      <a:lt1>
        <a:srgbClr val="000000"/>
      </a:lt1>
      <a:dk2>
        <a:srgbClr val="F7829E"/>
      </a:dk2>
      <a:lt2>
        <a:srgbClr val="FF4240"/>
      </a:lt2>
      <a:accent1>
        <a:srgbClr val="2F4F8F"/>
      </a:accent1>
      <a:accent2>
        <a:srgbClr val="FE9306"/>
      </a:accent2>
      <a:accent3>
        <a:srgbClr val="02BFCE"/>
      </a:accent3>
      <a:accent4>
        <a:srgbClr val="E4A2E7"/>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F7EE73D6D50E74D887CB883273D0D7A" ma:contentTypeVersion="2" ma:contentTypeDescription="Create a new document." ma:contentTypeScope="" ma:versionID="83b379e3260686b511c325dfe43f8e17">
  <xsd:schema xmlns:xsd="http://www.w3.org/2001/XMLSchema" xmlns:xs="http://www.w3.org/2001/XMLSchema" xmlns:p="http://schemas.microsoft.com/office/2006/metadata/properties" xmlns:ns2="17122dcc-f264-4848-8ddb-744811ce6fb5" targetNamespace="http://schemas.microsoft.com/office/2006/metadata/properties" ma:root="true" ma:fieldsID="21aa4a2e9f989f7abb12cf2c8eee257a" ns2:_="">
    <xsd:import namespace="17122dcc-f264-4848-8ddb-744811ce6fb5"/>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122dcc-f264-4848-8ddb-744811ce6fb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79F2F7C-6E3F-4820-8D64-034ABE4CDB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7122dcc-f264-4848-8ddb-744811ce6fb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F75AE3B-DC00-4B13-B0E4-826F73790FE9}">
  <ds:schemaRefs>
    <ds:schemaRef ds:uri="http://schemas.microsoft.com/sharepoint/v3/contenttype/forms"/>
  </ds:schemaRefs>
</ds:datastoreItem>
</file>

<file path=customXml/itemProps3.xml><?xml version="1.0" encoding="utf-8"?>
<ds:datastoreItem xmlns:ds="http://schemas.openxmlformats.org/officeDocument/2006/customXml" ds:itemID="{A05EAD45-3EC6-4832-BE40-912758EB76C9}">
  <ds:schemaRefs>
    <ds:schemaRef ds:uri="http://schemas.microsoft.com/office/2006/metadata/properties"/>
    <ds:schemaRef ds:uri="http://purl.org/dc/dcmitype/"/>
    <ds:schemaRef ds:uri="http://schemas.microsoft.com/office/infopath/2007/PartnerControls"/>
    <ds:schemaRef ds:uri="http://purl.org/dc/elements/1.1/"/>
    <ds:schemaRef ds:uri="http://schemas.microsoft.com/office/2006/documentManagement/types"/>
    <ds:schemaRef ds:uri="http://purl.org/dc/terms/"/>
    <ds:schemaRef ds:uri="http://www.w3.org/XML/1998/namespace"/>
    <ds:schemaRef ds:uri="http://schemas.openxmlformats.org/package/2006/metadata/core-properties"/>
    <ds:schemaRef ds:uri="17122dcc-f264-4848-8ddb-744811ce6fb5"/>
  </ds:schemaRefs>
</ds:datastoreItem>
</file>

<file path=docProps/app.xml><?xml version="1.0" encoding="utf-8"?>
<Properties xmlns="http://schemas.openxmlformats.org/officeDocument/2006/extended-properties" xmlns:vt="http://schemas.openxmlformats.org/officeDocument/2006/docPropsVTypes">
  <Template/>
  <TotalTime>263</TotalTime>
  <Words>2072</Words>
  <Application>Microsoft Macintosh PowerPoint</Application>
  <PresentationFormat>On-screen Show (16:9)</PresentationFormat>
  <Paragraphs>307</Paragraphs>
  <Slides>24</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Calibri</vt:lpstr>
      <vt:lpstr>Anaheim</vt:lpstr>
      <vt:lpstr>Arial</vt:lpstr>
      <vt:lpstr>Wingdings</vt:lpstr>
      <vt:lpstr>Gabriola</vt:lpstr>
      <vt:lpstr>Syne</vt:lpstr>
      <vt:lpstr>Bebas Neue</vt:lpstr>
      <vt:lpstr>Questrial</vt:lpstr>
      <vt:lpstr>Asymmetric Background MK Plan by Slidesgo</vt:lpstr>
      <vt:lpstr>PowerPoint Presentation</vt:lpstr>
      <vt:lpstr>Our team</vt:lpstr>
      <vt:lpstr>PowerPoint Presentation</vt:lpstr>
      <vt:lpstr>Our Vision</vt:lpstr>
      <vt:lpstr>PowerPoint Presentation</vt:lpstr>
      <vt:lpstr>PowerPoint Presentation</vt:lpstr>
      <vt:lpstr>Innovation</vt:lpstr>
      <vt:lpstr>Disruptive Innovation</vt:lpstr>
      <vt:lpstr>Disruptive Innovation</vt:lpstr>
      <vt:lpstr>Stickiness</vt:lpstr>
      <vt:lpstr>Value Creation</vt:lpstr>
      <vt:lpstr>Value Creation</vt:lpstr>
      <vt:lpstr>Market Types</vt:lpstr>
      <vt:lpstr>Adjacent Market Types</vt:lpstr>
      <vt:lpstr>Marketing Strategies</vt:lpstr>
      <vt:lpstr>Marketing Strategies</vt:lpstr>
      <vt:lpstr>Sales Business Model</vt:lpstr>
      <vt:lpstr>Cost Assumptions</vt:lpstr>
      <vt:lpstr>Revenue Generation</vt:lpstr>
      <vt:lpstr>Aftermarket  Strategy</vt:lpstr>
      <vt:lpstr>Aftermarket Revenue Generation</vt:lpstr>
      <vt:lpstr>Overall Revenue</vt:lpstr>
      <vt:lpstr>Thank You!</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Asymmetric Background MK Plan</dc:title>
  <cp:lastModifiedBy>Divakar, Kruthagama</cp:lastModifiedBy>
  <cp:revision>56</cp:revision>
  <dcterms:modified xsi:type="dcterms:W3CDTF">2023-05-05T04:01:38Z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0x010100AF7EE73D6D50E74D887CB883273D0D7A</vt:lpwstr>
  </property>
</Properties>
</file>